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Default Extension="xlsx" ContentType="application/vnd.openxmlformats-officedocument.spreadsheetml.sheet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2" r:id="rId1"/>
  </p:sldMasterIdLst>
  <p:notesMasterIdLst>
    <p:notesMasterId r:id="rId44"/>
  </p:notesMasterIdLst>
  <p:sldIdLst>
    <p:sldId id="343" r:id="rId2"/>
    <p:sldId id="344" r:id="rId3"/>
    <p:sldId id="348" r:id="rId4"/>
    <p:sldId id="347" r:id="rId5"/>
    <p:sldId id="360" r:id="rId6"/>
    <p:sldId id="345" r:id="rId7"/>
    <p:sldId id="259" r:id="rId8"/>
    <p:sldId id="349" r:id="rId9"/>
    <p:sldId id="354" r:id="rId10"/>
    <p:sldId id="355" r:id="rId11"/>
    <p:sldId id="363" r:id="rId12"/>
    <p:sldId id="350" r:id="rId13"/>
    <p:sldId id="290" r:id="rId14"/>
    <p:sldId id="359" r:id="rId15"/>
    <p:sldId id="337" r:id="rId16"/>
    <p:sldId id="352" r:id="rId17"/>
    <p:sldId id="335" r:id="rId18"/>
    <p:sldId id="331" r:id="rId19"/>
    <p:sldId id="272" r:id="rId20"/>
    <p:sldId id="323" r:id="rId21"/>
    <p:sldId id="369" r:id="rId22"/>
    <p:sldId id="324" r:id="rId23"/>
    <p:sldId id="375" r:id="rId24"/>
    <p:sldId id="303" r:id="rId25"/>
    <p:sldId id="371" r:id="rId26"/>
    <p:sldId id="304" r:id="rId27"/>
    <p:sldId id="372" r:id="rId28"/>
    <p:sldId id="311" r:id="rId29"/>
    <p:sldId id="309" r:id="rId30"/>
    <p:sldId id="322" r:id="rId31"/>
    <p:sldId id="373" r:id="rId32"/>
    <p:sldId id="366" r:id="rId33"/>
    <p:sldId id="315" r:id="rId34"/>
    <p:sldId id="328" r:id="rId35"/>
    <p:sldId id="374" r:id="rId36"/>
    <p:sldId id="329" r:id="rId37"/>
    <p:sldId id="353" r:id="rId38"/>
    <p:sldId id="330" r:id="rId39"/>
    <p:sldId id="338" r:id="rId40"/>
    <p:sldId id="339" r:id="rId41"/>
    <p:sldId id="340" r:id="rId42"/>
    <p:sldId id="273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4AA31D"/>
    <a:srgbClr val="70358B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62" d="100"/>
          <a:sy n="62" d="100"/>
        </p:scale>
        <p:origin x="-1350" y="-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uk-UA"/>
  <c:roundedCorners val="1"/>
  <c:chart>
    <c:autoTitleDeleted val="1"/>
    <c:view3D>
      <c:rotX val="30"/>
      <c:rAngAx val="1"/>
    </c:view3D>
    <c:plotArea>
      <c:layout>
        <c:manualLayout>
          <c:layoutTarget val="inner"/>
          <c:xMode val="edge"/>
          <c:yMode val="edge"/>
          <c:x val="6.1579482127828195E-4"/>
          <c:y val="0.21273691872672812"/>
          <c:w val="0.65433074338612085"/>
          <c:h val="0.62901506376158378"/>
        </c:manualLayout>
      </c:layout>
      <c:pie3DChart>
        <c:varyColors val="1"/>
        <c:ser>
          <c:idx val="0"/>
          <c:order val="0"/>
          <c:tx>
            <c:strRef>
              <c:f>Лист1!$B$2</c:f>
              <c:strCache>
                <c:ptCount val="1"/>
                <c:pt idx="0">
                  <c:v>9</c:v>
                </c:pt>
              </c:strCache>
            </c:strRef>
          </c:tx>
          <c:cat>
            <c:strRef>
              <c:f>Лист1!$A$3:$A$10</c:f>
              <c:strCache>
                <c:ptCount val="8"/>
                <c:pt idx="0">
                  <c:v>Затримка психічного розвитку</c:v>
                </c:pt>
                <c:pt idx="1">
                  <c:v>Мовленнєві порушення</c:v>
                </c:pt>
                <c:pt idx="2">
                  <c:v>Порушення слуху</c:v>
                </c:pt>
                <c:pt idx="3">
                  <c:v>Порушення інтелектуального розвитку</c:v>
                </c:pt>
                <c:pt idx="4">
                  <c:v>Генетичні порушення</c:v>
                </c:pt>
                <c:pt idx="5">
                  <c:v>Порушення опорно-рухового апарату</c:v>
                </c:pt>
                <c:pt idx="6">
                  <c:v>Комплексні порушення</c:v>
                </c:pt>
                <c:pt idx="7">
                  <c:v>Розлади спектру аутизму</c:v>
                </c:pt>
              </c:strCache>
            </c:strRef>
          </c:cat>
          <c:val>
            <c:numRef>
              <c:f>Лист1!$B$3:$B$10</c:f>
              <c:numCache>
                <c:formatCode>General</c:formatCode>
                <c:ptCount val="8"/>
                <c:pt idx="0">
                  <c:v>4</c:v>
                </c:pt>
                <c:pt idx="1">
                  <c:v>15</c:v>
                </c:pt>
                <c:pt idx="2">
                  <c:v>1</c:v>
                </c:pt>
                <c:pt idx="3">
                  <c:v>16</c:v>
                </c:pt>
                <c:pt idx="4">
                  <c:v>3</c:v>
                </c:pt>
                <c:pt idx="5">
                  <c:v>3</c:v>
                </c:pt>
                <c:pt idx="6">
                  <c:v>14</c:v>
                </c:pt>
                <c:pt idx="7">
                  <c:v>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C48-424B-BEEA-B589EC37D746}"/>
            </c:ext>
          </c:extLst>
        </c:ser>
      </c:pie3DChart>
    </c:plotArea>
    <c:legend>
      <c:legendPos val="r"/>
      <c:layout>
        <c:manualLayout>
          <c:xMode val="edge"/>
          <c:yMode val="edge"/>
          <c:x val="0.6725674804248809"/>
          <c:y val="8.5367371879073711E-4"/>
          <c:w val="0.32743251957511982"/>
          <c:h val="0.99914632628120881"/>
        </c:manualLayout>
      </c:layout>
      <c:overlay val="1"/>
      <c:txPr>
        <a:bodyPr/>
        <a:lstStyle/>
        <a:p>
          <a:pPr>
            <a:defRPr lang="ru-RU" sz="1600" b="0">
              <a:solidFill>
                <a:srgbClr val="0000CC"/>
              </a:solidFill>
            </a:defRPr>
          </a:pPr>
          <a:endParaRPr lang="uk-UA"/>
        </a:p>
      </c:txPr>
    </c:legend>
    <c:plotVisOnly val="1"/>
    <c:dispBlanksAs val="zero"/>
    <c:showDLblsOverMax val="1"/>
  </c:chart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FAC937-6D27-448B-A7E5-D6E3E8CF27CB}" type="doc">
      <dgm:prSet loTypeId="urn:microsoft.com/office/officeart/2005/8/layout/vList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C91D442-4E7A-4B3A-98E8-06DAE2789752}">
      <dgm:prSet phldrT="[Текст]"/>
      <dgm:spPr/>
      <dgm:t>
        <a:bodyPr/>
        <a:lstStyle/>
        <a:p>
          <a:r>
            <a:rPr lang="ru-RU" dirty="0" err="1" smtClean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rPr>
            <a:t>Ерготерапія</a:t>
          </a:r>
          <a:endParaRPr lang="ru-RU" dirty="0">
            <a:solidFill>
              <a:srgbClr val="FFFF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160AB67-8C13-42E4-BCAF-8E522A8B0F4A}" type="parTrans" cxnId="{3A742D17-70B8-425A-A2C2-BEA0E3D838CE}">
      <dgm:prSet/>
      <dgm:spPr/>
      <dgm:t>
        <a:bodyPr/>
        <a:lstStyle/>
        <a:p>
          <a:endParaRPr lang="ru-RU"/>
        </a:p>
      </dgm:t>
    </dgm:pt>
    <dgm:pt modelId="{E9E0AB2B-867A-4D31-A209-380A7082C48B}" type="sibTrans" cxnId="{3A742D17-70B8-425A-A2C2-BEA0E3D838CE}">
      <dgm:prSet/>
      <dgm:spPr/>
      <dgm:t>
        <a:bodyPr/>
        <a:lstStyle/>
        <a:p>
          <a:endParaRPr lang="ru-RU"/>
        </a:p>
      </dgm:t>
    </dgm:pt>
    <dgm:pt modelId="{8D3F52AB-25B3-4554-8A08-33E4643A9D5A}">
      <dgm:prSet phldrT="[Текст]" custT="1"/>
      <dgm:spPr/>
      <dgm:t>
        <a:bodyPr/>
        <a:lstStyle/>
        <a:p>
          <a:r>
            <a:rPr lang="ru-RU" sz="1800" dirty="0" err="1" smtClean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rPr>
            <a:t>Формування</a:t>
          </a:r>
          <a:r>
            <a:rPr lang="ru-RU" sz="1800" dirty="0" smtClean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ru-RU" sz="1800" dirty="0" err="1" smtClean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rPr>
            <a:t>соціальних</a:t>
          </a:r>
          <a:r>
            <a:rPr lang="ru-RU" sz="1800" dirty="0" smtClean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ru-RU" sz="1800" dirty="0" err="1" smtClean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rPr>
            <a:t>навичок</a:t>
          </a:r>
          <a:r>
            <a:rPr lang="ru-RU" sz="1800" dirty="0" smtClean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rPr>
            <a:t> та </a:t>
          </a:r>
          <a:r>
            <a:rPr lang="ru-RU" sz="1800" dirty="0" err="1" smtClean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rPr>
            <a:t>комунікативний</a:t>
          </a:r>
          <a:r>
            <a:rPr lang="ru-RU" sz="1800" dirty="0" smtClean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ru-RU" sz="1800" dirty="0" err="1" smtClean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rPr>
            <a:t>розвиток</a:t>
          </a:r>
          <a:endParaRPr lang="ru-RU" sz="1800" dirty="0">
            <a:solidFill>
              <a:srgbClr val="0000FF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64DC4E6-E0DA-4F34-89E6-05BA70B02277}" type="parTrans" cxnId="{FDCC5A19-5AB4-43D9-9F03-494780318215}">
      <dgm:prSet/>
      <dgm:spPr/>
      <dgm:t>
        <a:bodyPr/>
        <a:lstStyle/>
        <a:p>
          <a:endParaRPr lang="ru-RU"/>
        </a:p>
      </dgm:t>
    </dgm:pt>
    <dgm:pt modelId="{39885FCA-B677-4D9B-B210-3E921251FBEB}" type="sibTrans" cxnId="{FDCC5A19-5AB4-43D9-9F03-494780318215}">
      <dgm:prSet/>
      <dgm:spPr/>
      <dgm:t>
        <a:bodyPr/>
        <a:lstStyle/>
        <a:p>
          <a:endParaRPr lang="ru-RU"/>
        </a:p>
      </dgm:t>
    </dgm:pt>
    <dgm:pt modelId="{59226944-84F6-43F9-AF55-51D4EF3BC6D9}">
      <dgm:prSet phldrT="[Текст]" custT="1"/>
      <dgm:spPr/>
      <dgm:t>
        <a:bodyPr/>
        <a:lstStyle/>
        <a:p>
          <a:r>
            <a:rPr lang="ru-RU" sz="1800" dirty="0" err="1" smtClean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rPr>
            <a:t>Соціально-побутова</a:t>
          </a:r>
          <a:r>
            <a:rPr lang="ru-RU" sz="1800" dirty="0" smtClean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ru-RU" sz="1800" dirty="0" err="1" smtClean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rPr>
            <a:t>орієнтація</a:t>
          </a:r>
          <a:r>
            <a:rPr lang="ru-RU" sz="1800" dirty="0" smtClean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rPr>
            <a:t>. </a:t>
          </a:r>
          <a:r>
            <a:rPr lang="ru-RU" sz="1800" dirty="0" err="1" smtClean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rPr>
            <a:t>Допрофесійна</a:t>
          </a:r>
          <a:r>
            <a:rPr lang="ru-RU" sz="1800" dirty="0" smtClean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ru-RU" sz="1800" dirty="0" err="1" smtClean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rPr>
            <a:t>підготовка</a:t>
          </a:r>
          <a:endParaRPr lang="ru-RU" sz="1800" dirty="0">
            <a:solidFill>
              <a:srgbClr val="0000FF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580EF66-BCDB-4AF8-B25B-8BE9B9BB23F9}" type="parTrans" cxnId="{3B71FF83-E7C3-4BB7-AFD0-7E73F8199906}">
      <dgm:prSet/>
      <dgm:spPr/>
      <dgm:t>
        <a:bodyPr/>
        <a:lstStyle/>
        <a:p>
          <a:endParaRPr lang="ru-RU"/>
        </a:p>
      </dgm:t>
    </dgm:pt>
    <dgm:pt modelId="{88842DE9-839E-45F1-ADEB-100572414B15}" type="sibTrans" cxnId="{3B71FF83-E7C3-4BB7-AFD0-7E73F8199906}">
      <dgm:prSet/>
      <dgm:spPr/>
      <dgm:t>
        <a:bodyPr/>
        <a:lstStyle/>
        <a:p>
          <a:endParaRPr lang="ru-RU"/>
        </a:p>
      </dgm:t>
    </dgm:pt>
    <dgm:pt modelId="{9E2D555E-083A-4DDF-BE3D-29942452D83B}">
      <dgm:prSet phldrT="[Текст]" custT="1"/>
      <dgm:spPr/>
      <dgm:t>
        <a:bodyPr/>
        <a:lstStyle/>
        <a:p>
          <a:r>
            <a:rPr lang="ru-RU" sz="1800" dirty="0" err="1" smtClean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rPr>
            <a:t>Рекреація</a:t>
          </a:r>
          <a:endParaRPr lang="ru-RU" sz="1800" dirty="0">
            <a:solidFill>
              <a:srgbClr val="0000FF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F3E128F-DC84-43EE-88D5-88491602D65A}" type="parTrans" cxnId="{A7DF8FEB-AFD9-4B95-8A3E-961AE3FBE8DC}">
      <dgm:prSet/>
      <dgm:spPr/>
      <dgm:t>
        <a:bodyPr/>
        <a:lstStyle/>
        <a:p>
          <a:endParaRPr lang="ru-RU"/>
        </a:p>
      </dgm:t>
    </dgm:pt>
    <dgm:pt modelId="{9464272C-95F8-4BC2-B376-9BB17CF01860}" type="sibTrans" cxnId="{A7DF8FEB-AFD9-4B95-8A3E-961AE3FBE8DC}">
      <dgm:prSet/>
      <dgm:spPr/>
      <dgm:t>
        <a:bodyPr/>
        <a:lstStyle/>
        <a:p>
          <a:endParaRPr lang="ru-RU"/>
        </a:p>
      </dgm:t>
    </dgm:pt>
    <dgm:pt modelId="{FDB15E2D-CAC4-4EB5-B5C6-B8B380CC1DB9}">
      <dgm:prSet phldrT="[Текст]" custT="1"/>
      <dgm:spPr/>
      <dgm:t>
        <a:bodyPr/>
        <a:lstStyle/>
        <a:p>
          <a:r>
            <a:rPr lang="ru-RU" sz="1800" dirty="0" err="1" smtClean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rPr>
            <a:t>Статеве</a:t>
          </a:r>
          <a:r>
            <a:rPr lang="ru-RU" sz="1800" dirty="0" smtClean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ru-RU" sz="1800" dirty="0" err="1" smtClean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rPr>
            <a:t>виховання</a:t>
          </a:r>
          <a:endParaRPr lang="ru-RU" sz="1800" dirty="0">
            <a:solidFill>
              <a:srgbClr val="0000FF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3F5BC08-B905-41B5-B7B6-030D4DD892A7}" type="parTrans" cxnId="{8EE06CD3-E7B7-4948-8762-4080CD523600}">
      <dgm:prSet/>
      <dgm:spPr/>
      <dgm:t>
        <a:bodyPr/>
        <a:lstStyle/>
        <a:p>
          <a:endParaRPr lang="ru-RU"/>
        </a:p>
      </dgm:t>
    </dgm:pt>
    <dgm:pt modelId="{C843FA98-B6BC-466A-BD8D-8F0549B8E7A8}" type="sibTrans" cxnId="{8EE06CD3-E7B7-4948-8762-4080CD523600}">
      <dgm:prSet/>
      <dgm:spPr/>
      <dgm:t>
        <a:bodyPr/>
        <a:lstStyle/>
        <a:p>
          <a:endParaRPr lang="ru-RU"/>
        </a:p>
      </dgm:t>
    </dgm:pt>
    <dgm:pt modelId="{52F26991-4A69-4AF7-9D31-C7E3801BC72E}">
      <dgm:prSet phldrT="[Текст]"/>
      <dgm:spPr/>
      <dgm:t>
        <a:bodyPr/>
        <a:lstStyle/>
        <a:p>
          <a:r>
            <a:rPr lang="ru-RU" dirty="0" err="1" smtClean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rPr>
            <a:t>Соціотерапія</a:t>
          </a:r>
          <a:endParaRPr lang="ru-RU" dirty="0">
            <a:solidFill>
              <a:srgbClr val="FFFF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5A63B4E-E404-4130-BBFE-41BC5328B700}" type="parTrans" cxnId="{59B3B390-656F-4FC6-A414-52C339A85E79}">
      <dgm:prSet/>
      <dgm:spPr/>
      <dgm:t>
        <a:bodyPr/>
        <a:lstStyle/>
        <a:p>
          <a:endParaRPr lang="ru-RU"/>
        </a:p>
      </dgm:t>
    </dgm:pt>
    <dgm:pt modelId="{BF786327-0AD0-4052-8DEA-929C2BAF2EBE}" type="sibTrans" cxnId="{59B3B390-656F-4FC6-A414-52C339A85E79}">
      <dgm:prSet/>
      <dgm:spPr/>
      <dgm:t>
        <a:bodyPr/>
        <a:lstStyle/>
        <a:p>
          <a:endParaRPr lang="ru-RU"/>
        </a:p>
      </dgm:t>
    </dgm:pt>
    <dgm:pt modelId="{B21D1A81-C2F8-47A0-BABD-089E8E1FF5A8}">
      <dgm:prSet custT="1"/>
      <dgm:spPr/>
      <dgm:t>
        <a:bodyPr/>
        <a:lstStyle/>
        <a:p>
          <a:r>
            <a:rPr lang="ru-RU" sz="2400" dirty="0" err="1" smtClean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rPr>
            <a:t>Фізична</a:t>
          </a:r>
          <a:r>
            <a:rPr lang="ru-RU" sz="2400" dirty="0" smtClean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ru-RU" sz="2400" dirty="0" err="1" smtClean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rPr>
            <a:t>реабілітація</a:t>
          </a:r>
          <a:endParaRPr lang="ru-RU" sz="2400" dirty="0">
            <a:solidFill>
              <a:srgbClr val="0000CC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7732AE2-B9F3-427E-BB02-28A95A6635AF}" type="parTrans" cxnId="{2D2598EB-6E4F-4DCF-A588-3F897BFAF2B0}">
      <dgm:prSet/>
      <dgm:spPr/>
      <dgm:t>
        <a:bodyPr/>
        <a:lstStyle/>
        <a:p>
          <a:endParaRPr lang="ru-RU"/>
        </a:p>
      </dgm:t>
    </dgm:pt>
    <dgm:pt modelId="{B5DED177-603C-45C8-BE2A-5884A5633FB9}" type="sibTrans" cxnId="{2D2598EB-6E4F-4DCF-A588-3F897BFAF2B0}">
      <dgm:prSet/>
      <dgm:spPr/>
      <dgm:t>
        <a:bodyPr/>
        <a:lstStyle/>
        <a:p>
          <a:endParaRPr lang="ru-RU"/>
        </a:p>
      </dgm:t>
    </dgm:pt>
    <dgm:pt modelId="{FEB33613-21C8-44D2-B157-870900A9F79A}">
      <dgm:prSet custT="1"/>
      <dgm:spPr/>
      <dgm:t>
        <a:bodyPr/>
        <a:lstStyle/>
        <a:p>
          <a:r>
            <a:rPr lang="ru-RU" sz="2400" dirty="0" err="1" smtClean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rPr>
            <a:t>Працетерапія</a:t>
          </a:r>
          <a:endParaRPr lang="ru-RU" sz="2400" dirty="0">
            <a:solidFill>
              <a:srgbClr val="0000CC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56249F9-9411-4B24-AC71-26B9EF5D2EE6}" type="parTrans" cxnId="{256876F5-E500-413B-A730-CA96F9F2DFBD}">
      <dgm:prSet/>
      <dgm:spPr/>
      <dgm:t>
        <a:bodyPr/>
        <a:lstStyle/>
        <a:p>
          <a:endParaRPr lang="ru-RU"/>
        </a:p>
      </dgm:t>
    </dgm:pt>
    <dgm:pt modelId="{B7E8C310-5227-4651-8BB2-0B2C61583B87}" type="sibTrans" cxnId="{256876F5-E500-413B-A730-CA96F9F2DFBD}">
      <dgm:prSet/>
      <dgm:spPr/>
      <dgm:t>
        <a:bodyPr/>
        <a:lstStyle/>
        <a:p>
          <a:endParaRPr lang="ru-RU"/>
        </a:p>
      </dgm:t>
    </dgm:pt>
    <dgm:pt modelId="{F5172BA4-AEF9-4748-9743-9E422FEA1887}">
      <dgm:prSet custT="1"/>
      <dgm:spPr/>
      <dgm:t>
        <a:bodyPr/>
        <a:lstStyle/>
        <a:p>
          <a:endParaRPr lang="ru-RU" sz="2400" dirty="0">
            <a:solidFill>
              <a:srgbClr val="0000CC"/>
            </a:solidFill>
          </a:endParaRPr>
        </a:p>
      </dgm:t>
    </dgm:pt>
    <dgm:pt modelId="{E8F5095C-8EB4-4447-BAAC-BF81871D1389}" type="parTrans" cxnId="{251065BB-6BDA-47A8-8061-BD599130DC14}">
      <dgm:prSet/>
      <dgm:spPr/>
      <dgm:t>
        <a:bodyPr/>
        <a:lstStyle/>
        <a:p>
          <a:endParaRPr lang="ru-RU"/>
        </a:p>
      </dgm:t>
    </dgm:pt>
    <dgm:pt modelId="{7AC9F9B1-E9B1-41B4-8DC1-CA5C66445F0D}" type="sibTrans" cxnId="{251065BB-6BDA-47A8-8061-BD599130DC14}">
      <dgm:prSet/>
      <dgm:spPr/>
      <dgm:t>
        <a:bodyPr/>
        <a:lstStyle/>
        <a:p>
          <a:endParaRPr lang="ru-RU"/>
        </a:p>
      </dgm:t>
    </dgm:pt>
    <dgm:pt modelId="{419F3495-ACD7-41B9-80CF-5A7F3FD0C5A9}" type="pres">
      <dgm:prSet presAssocID="{C9FAC937-6D27-448B-A7E5-D6E3E8CF27CB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A034CC7-D28B-4414-A907-4E5B46537D8C}" type="pres">
      <dgm:prSet presAssocID="{2C91D442-4E7A-4B3A-98E8-06DAE2789752}" presName="linNode" presStyleCnt="0"/>
      <dgm:spPr/>
    </dgm:pt>
    <dgm:pt modelId="{0FD56871-A059-4C01-B5CC-4200F34A21F3}" type="pres">
      <dgm:prSet presAssocID="{2C91D442-4E7A-4B3A-98E8-06DAE2789752}" presName="parentShp" presStyleLbl="node1" presStyleIdx="0" presStyleCnt="2" custLinFactNeighborX="599" custLinFactNeighborY="39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38C6EC-C008-40CC-A5F4-8E816ACF9478}" type="pres">
      <dgm:prSet presAssocID="{2C91D442-4E7A-4B3A-98E8-06DAE2789752}" presName="childShp" presStyleLbl="bgAccFollowNode1" presStyleIdx="0" presStyleCnt="2" custScaleY="837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EEB2A1-BA2C-4E42-9F2E-BB0490B498DA}" type="pres">
      <dgm:prSet presAssocID="{E9E0AB2B-867A-4D31-A209-380A7082C48B}" presName="spacing" presStyleCnt="0"/>
      <dgm:spPr/>
    </dgm:pt>
    <dgm:pt modelId="{075068B2-4DA3-4DC9-8D32-2F261D25598E}" type="pres">
      <dgm:prSet presAssocID="{52F26991-4A69-4AF7-9D31-C7E3801BC72E}" presName="linNode" presStyleCnt="0"/>
      <dgm:spPr/>
    </dgm:pt>
    <dgm:pt modelId="{CE31BE52-1985-4622-9F9D-E97F8A8FAFFD}" type="pres">
      <dgm:prSet presAssocID="{52F26991-4A69-4AF7-9D31-C7E3801BC72E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8547E7-D95A-4AF6-B529-BCF37629B061}" type="pres">
      <dgm:prSet presAssocID="{52F26991-4A69-4AF7-9D31-C7E3801BC72E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61A9609-6D71-460B-948C-73605D0CFDA4}" type="presOf" srcId="{52F26991-4A69-4AF7-9D31-C7E3801BC72E}" destId="{CE31BE52-1985-4622-9F9D-E97F8A8FAFFD}" srcOrd="0" destOrd="0" presId="urn:microsoft.com/office/officeart/2005/8/layout/vList6"/>
    <dgm:cxn modelId="{6E5D0EC7-0ED2-423D-965F-FEFDC70BFF96}" type="presOf" srcId="{59226944-84F6-43F9-AF55-51D4EF3BC6D9}" destId="{528547E7-D95A-4AF6-B529-BCF37629B061}" srcOrd="0" destOrd="1" presId="urn:microsoft.com/office/officeart/2005/8/layout/vList6"/>
    <dgm:cxn modelId="{251065BB-6BDA-47A8-8061-BD599130DC14}" srcId="{2C91D442-4E7A-4B3A-98E8-06DAE2789752}" destId="{F5172BA4-AEF9-4748-9743-9E422FEA1887}" srcOrd="0" destOrd="0" parTransId="{E8F5095C-8EB4-4447-BAAC-BF81871D1389}" sibTransId="{7AC9F9B1-E9B1-41B4-8DC1-CA5C66445F0D}"/>
    <dgm:cxn modelId="{93C57435-4FC5-4765-9D9F-5CAC824641EF}" type="presOf" srcId="{FDB15E2D-CAC4-4EB5-B5C6-B8B380CC1DB9}" destId="{528547E7-D95A-4AF6-B529-BCF37629B061}" srcOrd="0" destOrd="2" presId="urn:microsoft.com/office/officeart/2005/8/layout/vList6"/>
    <dgm:cxn modelId="{59B3B390-656F-4FC6-A414-52C339A85E79}" srcId="{C9FAC937-6D27-448B-A7E5-D6E3E8CF27CB}" destId="{52F26991-4A69-4AF7-9D31-C7E3801BC72E}" srcOrd="1" destOrd="0" parTransId="{95A63B4E-E404-4130-BBFE-41BC5328B700}" sibTransId="{BF786327-0AD0-4052-8DEA-929C2BAF2EBE}"/>
    <dgm:cxn modelId="{256876F5-E500-413B-A730-CA96F9F2DFBD}" srcId="{2C91D442-4E7A-4B3A-98E8-06DAE2789752}" destId="{FEB33613-21C8-44D2-B157-870900A9F79A}" srcOrd="2" destOrd="0" parTransId="{D56249F9-9411-4B24-AC71-26B9EF5D2EE6}" sibTransId="{B7E8C310-5227-4651-8BB2-0B2C61583B87}"/>
    <dgm:cxn modelId="{A7DF8FEB-AFD9-4B95-8A3E-961AE3FBE8DC}" srcId="{52F26991-4A69-4AF7-9D31-C7E3801BC72E}" destId="{9E2D555E-083A-4DDF-BE3D-29942452D83B}" srcOrd="3" destOrd="0" parTransId="{9F3E128F-DC84-43EE-88D5-88491602D65A}" sibTransId="{9464272C-95F8-4BC2-B376-9BB17CF01860}"/>
    <dgm:cxn modelId="{6C0E41DA-3CC0-4C25-B36D-DAD5F9159877}" type="presOf" srcId="{C9FAC937-6D27-448B-A7E5-D6E3E8CF27CB}" destId="{419F3495-ACD7-41B9-80CF-5A7F3FD0C5A9}" srcOrd="0" destOrd="0" presId="urn:microsoft.com/office/officeart/2005/8/layout/vList6"/>
    <dgm:cxn modelId="{3A742D17-70B8-425A-A2C2-BEA0E3D838CE}" srcId="{C9FAC937-6D27-448B-A7E5-D6E3E8CF27CB}" destId="{2C91D442-4E7A-4B3A-98E8-06DAE2789752}" srcOrd="0" destOrd="0" parTransId="{2160AB67-8C13-42E4-BCAF-8E522A8B0F4A}" sibTransId="{E9E0AB2B-867A-4D31-A209-380A7082C48B}"/>
    <dgm:cxn modelId="{2D2598EB-6E4F-4DCF-A588-3F897BFAF2B0}" srcId="{2C91D442-4E7A-4B3A-98E8-06DAE2789752}" destId="{B21D1A81-C2F8-47A0-BABD-089E8E1FF5A8}" srcOrd="1" destOrd="0" parTransId="{B7732AE2-B9F3-427E-BB02-28A95A6635AF}" sibTransId="{B5DED177-603C-45C8-BE2A-5884A5633FB9}"/>
    <dgm:cxn modelId="{3B71FF83-E7C3-4BB7-AFD0-7E73F8199906}" srcId="{52F26991-4A69-4AF7-9D31-C7E3801BC72E}" destId="{59226944-84F6-43F9-AF55-51D4EF3BC6D9}" srcOrd="1" destOrd="0" parTransId="{2580EF66-BCDB-4AF8-B25B-8BE9B9BB23F9}" sibTransId="{88842DE9-839E-45F1-ADEB-100572414B15}"/>
    <dgm:cxn modelId="{68784173-B1F1-4BF3-BF7C-EED3D74168A0}" type="presOf" srcId="{9E2D555E-083A-4DDF-BE3D-29942452D83B}" destId="{528547E7-D95A-4AF6-B529-BCF37629B061}" srcOrd="0" destOrd="3" presId="urn:microsoft.com/office/officeart/2005/8/layout/vList6"/>
    <dgm:cxn modelId="{D800C843-272C-4C8A-B913-D37545E23083}" type="presOf" srcId="{B21D1A81-C2F8-47A0-BABD-089E8E1FF5A8}" destId="{5A38C6EC-C008-40CC-A5F4-8E816ACF9478}" srcOrd="0" destOrd="1" presId="urn:microsoft.com/office/officeart/2005/8/layout/vList6"/>
    <dgm:cxn modelId="{B20C1999-2C42-4F83-896F-8AAFCE3FA829}" type="presOf" srcId="{F5172BA4-AEF9-4748-9743-9E422FEA1887}" destId="{5A38C6EC-C008-40CC-A5F4-8E816ACF9478}" srcOrd="0" destOrd="0" presId="urn:microsoft.com/office/officeart/2005/8/layout/vList6"/>
    <dgm:cxn modelId="{4F7B84AD-F3A4-4070-BBF4-21863EE747F4}" type="presOf" srcId="{FEB33613-21C8-44D2-B157-870900A9F79A}" destId="{5A38C6EC-C008-40CC-A5F4-8E816ACF9478}" srcOrd="0" destOrd="2" presId="urn:microsoft.com/office/officeart/2005/8/layout/vList6"/>
    <dgm:cxn modelId="{8EE06CD3-E7B7-4948-8762-4080CD523600}" srcId="{52F26991-4A69-4AF7-9D31-C7E3801BC72E}" destId="{FDB15E2D-CAC4-4EB5-B5C6-B8B380CC1DB9}" srcOrd="2" destOrd="0" parTransId="{93F5BC08-B905-41B5-B7B6-030D4DD892A7}" sibTransId="{C843FA98-B6BC-466A-BD8D-8F0549B8E7A8}"/>
    <dgm:cxn modelId="{FDCC5A19-5AB4-43D9-9F03-494780318215}" srcId="{52F26991-4A69-4AF7-9D31-C7E3801BC72E}" destId="{8D3F52AB-25B3-4554-8A08-33E4643A9D5A}" srcOrd="0" destOrd="0" parTransId="{164DC4E6-E0DA-4F34-89E6-05BA70B02277}" sibTransId="{39885FCA-B677-4D9B-B210-3E921251FBEB}"/>
    <dgm:cxn modelId="{2FFE8CB8-1D47-46CA-9211-43855F1EB6EC}" type="presOf" srcId="{8D3F52AB-25B3-4554-8A08-33E4643A9D5A}" destId="{528547E7-D95A-4AF6-B529-BCF37629B061}" srcOrd="0" destOrd="0" presId="urn:microsoft.com/office/officeart/2005/8/layout/vList6"/>
    <dgm:cxn modelId="{3D7E88D4-B0B5-473E-A9B5-7186DBD8DA1E}" type="presOf" srcId="{2C91D442-4E7A-4B3A-98E8-06DAE2789752}" destId="{0FD56871-A059-4C01-B5CC-4200F34A21F3}" srcOrd="0" destOrd="0" presId="urn:microsoft.com/office/officeart/2005/8/layout/vList6"/>
    <dgm:cxn modelId="{219FB41C-308C-48A1-B08F-F864EE1DBF5D}" type="presParOf" srcId="{419F3495-ACD7-41B9-80CF-5A7F3FD0C5A9}" destId="{3A034CC7-D28B-4414-A907-4E5B46537D8C}" srcOrd="0" destOrd="0" presId="urn:microsoft.com/office/officeart/2005/8/layout/vList6"/>
    <dgm:cxn modelId="{27EB69AC-52C8-4074-9E9B-8F4D11BB9CB5}" type="presParOf" srcId="{3A034CC7-D28B-4414-A907-4E5B46537D8C}" destId="{0FD56871-A059-4C01-B5CC-4200F34A21F3}" srcOrd="0" destOrd="0" presId="urn:microsoft.com/office/officeart/2005/8/layout/vList6"/>
    <dgm:cxn modelId="{9771FA03-E67C-466C-B6C2-B630BC03A277}" type="presParOf" srcId="{3A034CC7-D28B-4414-A907-4E5B46537D8C}" destId="{5A38C6EC-C008-40CC-A5F4-8E816ACF9478}" srcOrd="1" destOrd="0" presId="urn:microsoft.com/office/officeart/2005/8/layout/vList6"/>
    <dgm:cxn modelId="{8EEEE889-D9C0-46E9-99E7-C6F9AB497974}" type="presParOf" srcId="{419F3495-ACD7-41B9-80CF-5A7F3FD0C5A9}" destId="{D5EEB2A1-BA2C-4E42-9F2E-BB0490B498DA}" srcOrd="1" destOrd="0" presId="urn:microsoft.com/office/officeart/2005/8/layout/vList6"/>
    <dgm:cxn modelId="{A1E25A33-60BA-466E-99CA-8F79B7391C03}" type="presParOf" srcId="{419F3495-ACD7-41B9-80CF-5A7F3FD0C5A9}" destId="{075068B2-4DA3-4DC9-8D32-2F261D25598E}" srcOrd="2" destOrd="0" presId="urn:microsoft.com/office/officeart/2005/8/layout/vList6"/>
    <dgm:cxn modelId="{F1B1F48A-116C-4036-957C-4F22A880700C}" type="presParOf" srcId="{075068B2-4DA3-4DC9-8D32-2F261D25598E}" destId="{CE31BE52-1985-4622-9F9D-E97F8A8FAFFD}" srcOrd="0" destOrd="0" presId="urn:microsoft.com/office/officeart/2005/8/layout/vList6"/>
    <dgm:cxn modelId="{FC28F956-3CB6-4B1A-8A8D-94735215F0DC}" type="presParOf" srcId="{075068B2-4DA3-4DC9-8D32-2F261D25598E}" destId="{528547E7-D95A-4AF6-B529-BCF37629B061}" srcOrd="1" destOrd="0" presId="urn:microsoft.com/office/officeart/2005/8/layout/vList6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540D2FE-8705-460D-9034-910900DD79C9}" type="doc">
      <dgm:prSet loTypeId="urn:microsoft.com/office/officeart/2005/8/layout/vList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7627450-D164-4542-A91F-64452E3A442C}">
      <dgm:prSet phldrT="[Текст]"/>
      <dgm:spPr/>
      <dgm:t>
        <a:bodyPr/>
        <a:lstStyle/>
        <a:p>
          <a:r>
            <a:rPr lang="ru-RU" dirty="0" err="1" smtClean="0">
              <a:solidFill>
                <a:srgbClr val="FFFF00"/>
              </a:solidFill>
            </a:rPr>
            <a:t>Арт-терапія</a:t>
          </a:r>
          <a:endParaRPr lang="ru-RU" dirty="0">
            <a:solidFill>
              <a:srgbClr val="FFFF00"/>
            </a:solidFill>
          </a:endParaRPr>
        </a:p>
      </dgm:t>
    </dgm:pt>
    <dgm:pt modelId="{A98ACF50-9395-4ABB-BED8-C7E0675F6639}" type="parTrans" cxnId="{B44D1770-0873-4740-87D9-E10F64D2BDBB}">
      <dgm:prSet/>
      <dgm:spPr/>
      <dgm:t>
        <a:bodyPr/>
        <a:lstStyle/>
        <a:p>
          <a:endParaRPr lang="ru-RU"/>
        </a:p>
      </dgm:t>
    </dgm:pt>
    <dgm:pt modelId="{24E33511-FD9C-4319-B17D-EDFCCFB278D5}" type="sibTrans" cxnId="{B44D1770-0873-4740-87D9-E10F64D2BDBB}">
      <dgm:prSet/>
      <dgm:spPr/>
      <dgm:t>
        <a:bodyPr/>
        <a:lstStyle/>
        <a:p>
          <a:endParaRPr lang="ru-RU"/>
        </a:p>
      </dgm:t>
    </dgm:pt>
    <dgm:pt modelId="{0B497BE1-1079-4E7A-A1C0-AAA3CBC0ABD0}">
      <dgm:prSet phldrT="[Текст]"/>
      <dgm:spPr/>
      <dgm:t>
        <a:bodyPr/>
        <a:lstStyle/>
        <a:p>
          <a:r>
            <a:rPr lang="ru-RU" dirty="0" err="1" smtClean="0">
              <a:solidFill>
                <a:srgbClr val="0000FF"/>
              </a:solidFill>
            </a:rPr>
            <a:t>Фототерапія</a:t>
          </a:r>
          <a:endParaRPr lang="ru-RU" dirty="0">
            <a:solidFill>
              <a:srgbClr val="0000FF"/>
            </a:solidFill>
          </a:endParaRPr>
        </a:p>
      </dgm:t>
    </dgm:pt>
    <dgm:pt modelId="{E0A2187D-54D0-4DC4-9165-433D4889D613}" type="parTrans" cxnId="{0633A0EE-F96C-452C-BEC2-48A00635897B}">
      <dgm:prSet/>
      <dgm:spPr/>
      <dgm:t>
        <a:bodyPr/>
        <a:lstStyle/>
        <a:p>
          <a:endParaRPr lang="ru-RU"/>
        </a:p>
      </dgm:t>
    </dgm:pt>
    <dgm:pt modelId="{397FBC7E-AEB7-4DB0-A96A-DC5CBB22A790}" type="sibTrans" cxnId="{0633A0EE-F96C-452C-BEC2-48A00635897B}">
      <dgm:prSet/>
      <dgm:spPr/>
      <dgm:t>
        <a:bodyPr/>
        <a:lstStyle/>
        <a:p>
          <a:endParaRPr lang="ru-RU"/>
        </a:p>
      </dgm:t>
    </dgm:pt>
    <dgm:pt modelId="{8A64D992-DC4B-4404-9378-52EDAAF60B7F}">
      <dgm:prSet phldrT="[Текст]"/>
      <dgm:spPr/>
      <dgm:t>
        <a:bodyPr/>
        <a:lstStyle/>
        <a:p>
          <a:r>
            <a:rPr lang="ru-RU" dirty="0" smtClean="0">
              <a:solidFill>
                <a:srgbClr val="0000FF"/>
              </a:solidFill>
            </a:rPr>
            <a:t>Рисунок</a:t>
          </a:r>
          <a:endParaRPr lang="ru-RU" dirty="0">
            <a:solidFill>
              <a:srgbClr val="0000FF"/>
            </a:solidFill>
          </a:endParaRPr>
        </a:p>
      </dgm:t>
    </dgm:pt>
    <dgm:pt modelId="{A1357479-A49A-43A1-B7BC-6480A276CFA4}" type="parTrans" cxnId="{5CFDCDA5-6285-4408-AA60-F84BCFE98DBC}">
      <dgm:prSet/>
      <dgm:spPr/>
      <dgm:t>
        <a:bodyPr/>
        <a:lstStyle/>
        <a:p>
          <a:endParaRPr lang="ru-RU"/>
        </a:p>
      </dgm:t>
    </dgm:pt>
    <dgm:pt modelId="{2D1DD829-EE2F-4294-B0AC-716F6D352DF3}" type="sibTrans" cxnId="{5CFDCDA5-6285-4408-AA60-F84BCFE98DBC}">
      <dgm:prSet/>
      <dgm:spPr/>
      <dgm:t>
        <a:bodyPr/>
        <a:lstStyle/>
        <a:p>
          <a:endParaRPr lang="ru-RU"/>
        </a:p>
      </dgm:t>
    </dgm:pt>
    <dgm:pt modelId="{776725B5-7CDA-4A18-A69B-CE5FFD27A1AD}">
      <dgm:prSet phldrT="[Текст]"/>
      <dgm:spPr/>
      <dgm:t>
        <a:bodyPr/>
        <a:lstStyle/>
        <a:p>
          <a:r>
            <a:rPr lang="ru-RU" dirty="0" smtClean="0">
              <a:solidFill>
                <a:srgbClr val="0000FF"/>
              </a:solidFill>
            </a:rPr>
            <a:t>Скульптура</a:t>
          </a:r>
          <a:endParaRPr lang="ru-RU" dirty="0">
            <a:solidFill>
              <a:srgbClr val="0000FF"/>
            </a:solidFill>
          </a:endParaRPr>
        </a:p>
      </dgm:t>
    </dgm:pt>
    <dgm:pt modelId="{DA6D4961-12AB-4F04-8D3A-98F5B3E8F247}" type="parTrans" cxnId="{EDEB0B0B-6A0F-45FE-B971-66D598ACFC21}">
      <dgm:prSet/>
      <dgm:spPr/>
      <dgm:t>
        <a:bodyPr/>
        <a:lstStyle/>
        <a:p>
          <a:endParaRPr lang="ru-RU"/>
        </a:p>
      </dgm:t>
    </dgm:pt>
    <dgm:pt modelId="{811620B9-E932-47A5-9C26-3F56865D90B1}" type="sibTrans" cxnId="{EDEB0B0B-6A0F-45FE-B971-66D598ACFC21}">
      <dgm:prSet/>
      <dgm:spPr/>
      <dgm:t>
        <a:bodyPr/>
        <a:lstStyle/>
        <a:p>
          <a:endParaRPr lang="ru-RU"/>
        </a:p>
      </dgm:t>
    </dgm:pt>
    <dgm:pt modelId="{4E5EE2C9-7D53-4310-A87F-A0CC0305FBDA}">
      <dgm:prSet phldrT="[Текст]"/>
      <dgm:spPr/>
      <dgm:t>
        <a:bodyPr/>
        <a:lstStyle/>
        <a:p>
          <a:r>
            <a:rPr lang="ru-RU" dirty="0" err="1" smtClean="0">
              <a:solidFill>
                <a:srgbClr val="0000FF"/>
              </a:solidFill>
            </a:rPr>
            <a:t>Оздоблення</a:t>
          </a:r>
          <a:r>
            <a:rPr lang="ru-RU" dirty="0" smtClean="0">
              <a:solidFill>
                <a:srgbClr val="0000FF"/>
              </a:solidFill>
            </a:rPr>
            <a:t> та </a:t>
          </a:r>
          <a:r>
            <a:rPr lang="ru-RU" dirty="0" err="1" smtClean="0">
              <a:solidFill>
                <a:srgbClr val="0000FF"/>
              </a:solidFill>
            </a:rPr>
            <a:t>декораторство</a:t>
          </a:r>
          <a:endParaRPr lang="ru-RU" dirty="0">
            <a:solidFill>
              <a:srgbClr val="0000FF"/>
            </a:solidFill>
          </a:endParaRPr>
        </a:p>
      </dgm:t>
    </dgm:pt>
    <dgm:pt modelId="{BBE75BE5-6FD2-4E62-B53E-223FF9EFFC51}" type="parTrans" cxnId="{AC9DAADC-CE58-489E-BD45-8135BA927644}">
      <dgm:prSet/>
      <dgm:spPr/>
      <dgm:t>
        <a:bodyPr/>
        <a:lstStyle/>
        <a:p>
          <a:endParaRPr lang="ru-RU"/>
        </a:p>
      </dgm:t>
    </dgm:pt>
    <dgm:pt modelId="{67E0CFD6-45DC-4AB8-9890-B9FC69B3BC2E}" type="sibTrans" cxnId="{AC9DAADC-CE58-489E-BD45-8135BA927644}">
      <dgm:prSet/>
      <dgm:spPr/>
      <dgm:t>
        <a:bodyPr/>
        <a:lstStyle/>
        <a:p>
          <a:endParaRPr lang="ru-RU"/>
        </a:p>
      </dgm:t>
    </dgm:pt>
    <dgm:pt modelId="{FDE6F633-CA42-415A-9AB6-3E0E6F66BBA4}">
      <dgm:prSet phldrT="[Текст]"/>
      <dgm:spPr/>
      <dgm:t>
        <a:bodyPr/>
        <a:lstStyle/>
        <a:p>
          <a:r>
            <a:rPr lang="ru-RU" dirty="0" err="1" smtClean="0">
              <a:solidFill>
                <a:srgbClr val="0000FF"/>
              </a:solidFill>
            </a:rPr>
            <a:t>Звукотерапія</a:t>
          </a:r>
          <a:endParaRPr lang="ru-RU" dirty="0">
            <a:solidFill>
              <a:srgbClr val="0000FF"/>
            </a:solidFill>
          </a:endParaRPr>
        </a:p>
      </dgm:t>
    </dgm:pt>
    <dgm:pt modelId="{153CB956-D16A-4D34-AE0A-177152C15A24}" type="parTrans" cxnId="{59CB12D9-7594-4BE2-B10D-C4DCF90DF4C1}">
      <dgm:prSet/>
      <dgm:spPr/>
      <dgm:t>
        <a:bodyPr/>
        <a:lstStyle/>
        <a:p>
          <a:endParaRPr lang="ru-RU"/>
        </a:p>
      </dgm:t>
    </dgm:pt>
    <dgm:pt modelId="{498A8796-7ACA-4C5A-B733-A5A7E473CC40}" type="sibTrans" cxnId="{59CB12D9-7594-4BE2-B10D-C4DCF90DF4C1}">
      <dgm:prSet/>
      <dgm:spPr/>
      <dgm:t>
        <a:bodyPr/>
        <a:lstStyle/>
        <a:p>
          <a:endParaRPr lang="ru-RU"/>
        </a:p>
      </dgm:t>
    </dgm:pt>
    <dgm:pt modelId="{B03E7FBE-9E1B-4D37-87E2-310289117DA3}">
      <dgm:prSet phldrT="[Текст]"/>
      <dgm:spPr/>
      <dgm:t>
        <a:bodyPr/>
        <a:lstStyle/>
        <a:p>
          <a:r>
            <a:rPr lang="ru-RU" dirty="0" err="1" smtClean="0">
              <a:solidFill>
                <a:srgbClr val="0000FF"/>
              </a:solidFill>
            </a:rPr>
            <a:t>Казкотерапія</a:t>
          </a:r>
          <a:endParaRPr lang="ru-RU" dirty="0">
            <a:solidFill>
              <a:srgbClr val="0000FF"/>
            </a:solidFill>
          </a:endParaRPr>
        </a:p>
      </dgm:t>
    </dgm:pt>
    <dgm:pt modelId="{185C068D-2110-41B7-AFFD-529274E73B0B}" type="parTrans" cxnId="{A35A6A54-9F34-497A-81C4-660D70DC20CE}">
      <dgm:prSet/>
      <dgm:spPr/>
      <dgm:t>
        <a:bodyPr/>
        <a:lstStyle/>
        <a:p>
          <a:endParaRPr lang="ru-RU"/>
        </a:p>
      </dgm:t>
    </dgm:pt>
    <dgm:pt modelId="{C7758A04-6BD6-478A-8CD2-C5E678E3229E}" type="sibTrans" cxnId="{A35A6A54-9F34-497A-81C4-660D70DC20CE}">
      <dgm:prSet/>
      <dgm:spPr/>
      <dgm:t>
        <a:bodyPr/>
        <a:lstStyle/>
        <a:p>
          <a:endParaRPr lang="ru-RU"/>
        </a:p>
      </dgm:t>
    </dgm:pt>
    <dgm:pt modelId="{DC7FB76B-77B2-446D-A9AD-4FBE3292668C}">
      <dgm:prSet phldrT="[Текст]"/>
      <dgm:spPr/>
      <dgm:t>
        <a:bodyPr/>
        <a:lstStyle/>
        <a:p>
          <a:r>
            <a:rPr lang="ru-RU" dirty="0" err="1" smtClean="0">
              <a:solidFill>
                <a:srgbClr val="0000FF"/>
              </a:solidFill>
            </a:rPr>
            <a:t>Пісочна</a:t>
          </a:r>
          <a:r>
            <a:rPr lang="ru-RU" dirty="0" smtClean="0">
              <a:solidFill>
                <a:srgbClr val="0000FF"/>
              </a:solidFill>
            </a:rPr>
            <a:t> </a:t>
          </a:r>
          <a:r>
            <a:rPr lang="ru-RU" dirty="0" err="1" smtClean="0">
              <a:solidFill>
                <a:srgbClr val="0000FF"/>
              </a:solidFill>
            </a:rPr>
            <a:t>терапія</a:t>
          </a:r>
          <a:endParaRPr lang="ru-RU" dirty="0">
            <a:solidFill>
              <a:srgbClr val="0000FF"/>
            </a:solidFill>
          </a:endParaRPr>
        </a:p>
      </dgm:t>
    </dgm:pt>
    <dgm:pt modelId="{D6CD88E2-C1F5-492F-B56A-B8D3686D1881}" type="parTrans" cxnId="{6D51810C-C4AF-45B1-99DF-D33C666F44F8}">
      <dgm:prSet/>
      <dgm:spPr/>
      <dgm:t>
        <a:bodyPr/>
        <a:lstStyle/>
        <a:p>
          <a:endParaRPr lang="ru-RU"/>
        </a:p>
      </dgm:t>
    </dgm:pt>
    <dgm:pt modelId="{BF09BB0F-2D58-49E8-9082-74CA131F7833}" type="sibTrans" cxnId="{6D51810C-C4AF-45B1-99DF-D33C666F44F8}">
      <dgm:prSet/>
      <dgm:spPr/>
      <dgm:t>
        <a:bodyPr/>
        <a:lstStyle/>
        <a:p>
          <a:endParaRPr lang="ru-RU"/>
        </a:p>
      </dgm:t>
    </dgm:pt>
    <dgm:pt modelId="{36EEE596-C44E-441B-BB89-0EC164E8C923}">
      <dgm:prSet phldrT="[Текст]"/>
      <dgm:spPr/>
      <dgm:t>
        <a:bodyPr/>
        <a:lstStyle/>
        <a:p>
          <a:r>
            <a:rPr lang="ru-RU" dirty="0" err="1" smtClean="0">
              <a:solidFill>
                <a:srgbClr val="0000FF"/>
              </a:solidFill>
            </a:rPr>
            <a:t>Музична</a:t>
          </a:r>
          <a:r>
            <a:rPr lang="ru-RU" dirty="0" smtClean="0">
              <a:solidFill>
                <a:srgbClr val="0000FF"/>
              </a:solidFill>
            </a:rPr>
            <a:t> </a:t>
          </a:r>
          <a:r>
            <a:rPr lang="ru-RU" dirty="0" err="1" smtClean="0">
              <a:solidFill>
                <a:srgbClr val="0000FF"/>
              </a:solidFill>
            </a:rPr>
            <a:t>терапія</a:t>
          </a:r>
          <a:endParaRPr lang="ru-RU" dirty="0">
            <a:solidFill>
              <a:srgbClr val="0000FF"/>
            </a:solidFill>
          </a:endParaRPr>
        </a:p>
      </dgm:t>
    </dgm:pt>
    <dgm:pt modelId="{5A6FB248-2F95-49B3-B063-FF253259C121}" type="parTrans" cxnId="{FCDE17F1-5400-4EE3-8D81-6FC948EBF5C2}">
      <dgm:prSet/>
      <dgm:spPr/>
      <dgm:t>
        <a:bodyPr/>
        <a:lstStyle/>
        <a:p>
          <a:endParaRPr lang="ru-RU"/>
        </a:p>
      </dgm:t>
    </dgm:pt>
    <dgm:pt modelId="{D62537DC-1CD9-41DA-803E-44A755E13CC6}" type="sibTrans" cxnId="{FCDE17F1-5400-4EE3-8D81-6FC948EBF5C2}">
      <dgm:prSet/>
      <dgm:spPr/>
      <dgm:t>
        <a:bodyPr/>
        <a:lstStyle/>
        <a:p>
          <a:endParaRPr lang="ru-RU"/>
        </a:p>
      </dgm:t>
    </dgm:pt>
    <dgm:pt modelId="{558648A4-E653-4D94-B7A9-B081395261AA}" type="pres">
      <dgm:prSet presAssocID="{E540D2FE-8705-460D-9034-910900DD79C9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D682DE0-73AE-45F6-AADB-13245707CE4C}" type="pres">
      <dgm:prSet presAssocID="{C7627450-D164-4542-A91F-64452E3A442C}" presName="linNode" presStyleCnt="0"/>
      <dgm:spPr/>
    </dgm:pt>
    <dgm:pt modelId="{2BFB1F20-6552-4232-A668-55EC050E34A8}" type="pres">
      <dgm:prSet presAssocID="{C7627450-D164-4542-A91F-64452E3A442C}" presName="parentShp" presStyleLbl="node1" presStyleIdx="0" presStyleCnt="1" custLinFactNeighborX="-4623" custLinFactNeighborY="28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3F1478-2D04-4C6F-8EF5-B3C9781ADF56}" type="pres">
      <dgm:prSet presAssocID="{C7627450-D164-4542-A91F-64452E3A442C}" presName="childShp" presStyleLbl="bgAccFollowNode1" presStyleIdx="0" presStyleCnt="1" custLinFactNeighborX="706" custLinFactNeighborY="-15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D51810C-C4AF-45B1-99DF-D33C666F44F8}" srcId="{C7627450-D164-4542-A91F-64452E3A442C}" destId="{DC7FB76B-77B2-446D-A9AD-4FBE3292668C}" srcOrd="6" destOrd="0" parTransId="{D6CD88E2-C1F5-492F-B56A-B8D3686D1881}" sibTransId="{BF09BB0F-2D58-49E8-9082-74CA131F7833}"/>
    <dgm:cxn modelId="{A35A6A54-9F34-497A-81C4-660D70DC20CE}" srcId="{C7627450-D164-4542-A91F-64452E3A442C}" destId="{B03E7FBE-9E1B-4D37-87E2-310289117DA3}" srcOrd="4" destOrd="0" parTransId="{185C068D-2110-41B7-AFFD-529274E73B0B}" sibTransId="{C7758A04-6BD6-478A-8CD2-C5E678E3229E}"/>
    <dgm:cxn modelId="{AC9DAADC-CE58-489E-BD45-8135BA927644}" srcId="{C7627450-D164-4542-A91F-64452E3A442C}" destId="{4E5EE2C9-7D53-4310-A87F-A0CC0305FBDA}" srcOrd="2" destOrd="0" parTransId="{BBE75BE5-6FD2-4E62-B53E-223FF9EFFC51}" sibTransId="{67E0CFD6-45DC-4AB8-9890-B9FC69B3BC2E}"/>
    <dgm:cxn modelId="{EDEB0B0B-6A0F-45FE-B971-66D598ACFC21}" srcId="{C7627450-D164-4542-A91F-64452E3A442C}" destId="{776725B5-7CDA-4A18-A69B-CE5FFD27A1AD}" srcOrd="1" destOrd="0" parTransId="{DA6D4961-12AB-4F04-8D3A-98F5B3E8F247}" sibTransId="{811620B9-E932-47A5-9C26-3F56865D90B1}"/>
    <dgm:cxn modelId="{00EAB588-EA44-4F56-AA2D-A43DBCD0C8EE}" type="presOf" srcId="{8A64D992-DC4B-4404-9378-52EDAAF60B7F}" destId="{063F1478-2D04-4C6F-8EF5-B3C9781ADF56}" srcOrd="0" destOrd="0" presId="urn:microsoft.com/office/officeart/2005/8/layout/vList6"/>
    <dgm:cxn modelId="{F50C9211-19B7-4090-9483-3B0C0472AECF}" type="presOf" srcId="{B03E7FBE-9E1B-4D37-87E2-310289117DA3}" destId="{063F1478-2D04-4C6F-8EF5-B3C9781ADF56}" srcOrd="0" destOrd="4" presId="urn:microsoft.com/office/officeart/2005/8/layout/vList6"/>
    <dgm:cxn modelId="{FCDE17F1-5400-4EE3-8D81-6FC948EBF5C2}" srcId="{C7627450-D164-4542-A91F-64452E3A442C}" destId="{36EEE596-C44E-441B-BB89-0EC164E8C923}" srcOrd="7" destOrd="0" parTransId="{5A6FB248-2F95-49B3-B063-FF253259C121}" sibTransId="{D62537DC-1CD9-41DA-803E-44A755E13CC6}"/>
    <dgm:cxn modelId="{0633A0EE-F96C-452C-BEC2-48A00635897B}" srcId="{C7627450-D164-4542-A91F-64452E3A442C}" destId="{0B497BE1-1079-4E7A-A1C0-AAA3CBC0ABD0}" srcOrd="5" destOrd="0" parTransId="{E0A2187D-54D0-4DC4-9165-433D4889D613}" sibTransId="{397FBC7E-AEB7-4DB0-A96A-DC5CBB22A790}"/>
    <dgm:cxn modelId="{B44D1770-0873-4740-87D9-E10F64D2BDBB}" srcId="{E540D2FE-8705-460D-9034-910900DD79C9}" destId="{C7627450-D164-4542-A91F-64452E3A442C}" srcOrd="0" destOrd="0" parTransId="{A98ACF50-9395-4ABB-BED8-C7E0675F6639}" sibTransId="{24E33511-FD9C-4319-B17D-EDFCCFB278D5}"/>
    <dgm:cxn modelId="{4D4C648E-CE59-4366-9064-2C400D00900A}" type="presOf" srcId="{4E5EE2C9-7D53-4310-A87F-A0CC0305FBDA}" destId="{063F1478-2D04-4C6F-8EF5-B3C9781ADF56}" srcOrd="0" destOrd="2" presId="urn:microsoft.com/office/officeart/2005/8/layout/vList6"/>
    <dgm:cxn modelId="{F6CB32C9-4683-4DE0-9F03-F5C584DD2CC7}" type="presOf" srcId="{DC7FB76B-77B2-446D-A9AD-4FBE3292668C}" destId="{063F1478-2D04-4C6F-8EF5-B3C9781ADF56}" srcOrd="0" destOrd="6" presId="urn:microsoft.com/office/officeart/2005/8/layout/vList6"/>
    <dgm:cxn modelId="{D3053E13-B67A-4726-A80B-002F173AB8E6}" type="presOf" srcId="{36EEE596-C44E-441B-BB89-0EC164E8C923}" destId="{063F1478-2D04-4C6F-8EF5-B3C9781ADF56}" srcOrd="0" destOrd="7" presId="urn:microsoft.com/office/officeart/2005/8/layout/vList6"/>
    <dgm:cxn modelId="{D39389DB-4337-4F02-93B0-C760E9160248}" type="presOf" srcId="{C7627450-D164-4542-A91F-64452E3A442C}" destId="{2BFB1F20-6552-4232-A668-55EC050E34A8}" srcOrd="0" destOrd="0" presId="urn:microsoft.com/office/officeart/2005/8/layout/vList6"/>
    <dgm:cxn modelId="{59CB12D9-7594-4BE2-B10D-C4DCF90DF4C1}" srcId="{C7627450-D164-4542-A91F-64452E3A442C}" destId="{FDE6F633-CA42-415A-9AB6-3E0E6F66BBA4}" srcOrd="3" destOrd="0" parTransId="{153CB956-D16A-4D34-AE0A-177152C15A24}" sibTransId="{498A8796-7ACA-4C5A-B733-A5A7E473CC40}"/>
    <dgm:cxn modelId="{E3D31F10-DD3C-4F86-8BFD-A621B0A28CA5}" type="presOf" srcId="{E540D2FE-8705-460D-9034-910900DD79C9}" destId="{558648A4-E653-4D94-B7A9-B081395261AA}" srcOrd="0" destOrd="0" presId="urn:microsoft.com/office/officeart/2005/8/layout/vList6"/>
    <dgm:cxn modelId="{CA6E36AE-7166-45FA-A53B-0B1E3CCBF85C}" type="presOf" srcId="{FDE6F633-CA42-415A-9AB6-3E0E6F66BBA4}" destId="{063F1478-2D04-4C6F-8EF5-B3C9781ADF56}" srcOrd="0" destOrd="3" presId="urn:microsoft.com/office/officeart/2005/8/layout/vList6"/>
    <dgm:cxn modelId="{26201921-112F-4B4D-B5C3-F75C5D2E3D5C}" type="presOf" srcId="{776725B5-7CDA-4A18-A69B-CE5FFD27A1AD}" destId="{063F1478-2D04-4C6F-8EF5-B3C9781ADF56}" srcOrd="0" destOrd="1" presId="urn:microsoft.com/office/officeart/2005/8/layout/vList6"/>
    <dgm:cxn modelId="{5CFDCDA5-6285-4408-AA60-F84BCFE98DBC}" srcId="{C7627450-D164-4542-A91F-64452E3A442C}" destId="{8A64D992-DC4B-4404-9378-52EDAAF60B7F}" srcOrd="0" destOrd="0" parTransId="{A1357479-A49A-43A1-B7BC-6480A276CFA4}" sibTransId="{2D1DD829-EE2F-4294-B0AC-716F6D352DF3}"/>
    <dgm:cxn modelId="{66329D31-6A5C-42D0-8DBB-7E1AF7A7662B}" type="presOf" srcId="{0B497BE1-1079-4E7A-A1C0-AAA3CBC0ABD0}" destId="{063F1478-2D04-4C6F-8EF5-B3C9781ADF56}" srcOrd="0" destOrd="5" presId="urn:microsoft.com/office/officeart/2005/8/layout/vList6"/>
    <dgm:cxn modelId="{FB12C7BD-2ACC-4D21-9A36-7B548647D268}" type="presParOf" srcId="{558648A4-E653-4D94-B7A9-B081395261AA}" destId="{2D682DE0-73AE-45F6-AADB-13245707CE4C}" srcOrd="0" destOrd="0" presId="urn:microsoft.com/office/officeart/2005/8/layout/vList6"/>
    <dgm:cxn modelId="{94C7B19E-7D4E-4483-9AFC-371EDC6A8CDD}" type="presParOf" srcId="{2D682DE0-73AE-45F6-AADB-13245707CE4C}" destId="{2BFB1F20-6552-4232-A668-55EC050E34A8}" srcOrd="0" destOrd="0" presId="urn:microsoft.com/office/officeart/2005/8/layout/vList6"/>
    <dgm:cxn modelId="{110FCC8B-B469-4A6C-8566-C24AFC429C58}" type="presParOf" srcId="{2D682DE0-73AE-45F6-AADB-13245707CE4C}" destId="{063F1478-2D04-4C6F-8EF5-B3C9781ADF56}" srcOrd="1" destOrd="0" presId="urn:microsoft.com/office/officeart/2005/8/layout/vList6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8CE789E-0D00-4C5A-B743-63A20F16DD9F}" type="doc">
      <dgm:prSet loTypeId="urn:microsoft.com/office/officeart/2005/8/layout/default#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13E4DD2-C926-4C74-972D-3911E60D93C9}">
      <dgm:prSet phldrT="[Текст]" custT="1"/>
      <dgm:spPr/>
      <dgm:t>
        <a:bodyPr/>
        <a:lstStyle/>
        <a:p>
          <a:r>
            <a:rPr lang="ru-RU" sz="2800" b="1" dirty="0" err="1" smtClean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rPr>
            <a:t>АВА-терапія</a:t>
          </a:r>
          <a:r>
            <a:rPr lang="ru-RU" sz="2800" b="1" dirty="0" smtClean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rPr>
            <a:t> (</a:t>
          </a:r>
          <a:r>
            <a:rPr lang="ru-RU" sz="2800" b="1" dirty="0" err="1" smtClean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rPr>
            <a:t>корекція</a:t>
          </a:r>
          <a:r>
            <a:rPr lang="ru-RU" sz="2800" b="1" dirty="0" smtClean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ru-RU" sz="2800" b="1" dirty="0" err="1" smtClean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rPr>
            <a:t>небажаної</a:t>
          </a:r>
          <a:r>
            <a:rPr lang="ru-RU" sz="2800" b="1" dirty="0" smtClean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ru-RU" sz="2800" b="1" dirty="0" err="1" smtClean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rPr>
            <a:t>поведінки</a:t>
          </a:r>
          <a:r>
            <a:rPr lang="ru-RU" sz="2800" b="1" dirty="0" smtClean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rPr>
            <a:t>)</a:t>
          </a:r>
          <a:endParaRPr lang="ru-RU" sz="2800" b="1" dirty="0">
            <a:solidFill>
              <a:srgbClr val="FFFF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48794E8-401F-46C4-ADE0-49EA17E1F662}" type="parTrans" cxnId="{3D5CF8D2-BA0A-4F2E-9439-8BFB3BF4516D}">
      <dgm:prSet/>
      <dgm:spPr/>
      <dgm:t>
        <a:bodyPr/>
        <a:lstStyle/>
        <a:p>
          <a:endParaRPr lang="ru-RU"/>
        </a:p>
      </dgm:t>
    </dgm:pt>
    <dgm:pt modelId="{029A3945-0E2F-4D20-A03F-6B077B984F5A}" type="sibTrans" cxnId="{3D5CF8D2-BA0A-4F2E-9439-8BFB3BF4516D}">
      <dgm:prSet/>
      <dgm:spPr/>
      <dgm:t>
        <a:bodyPr/>
        <a:lstStyle/>
        <a:p>
          <a:endParaRPr lang="ru-RU"/>
        </a:p>
      </dgm:t>
    </dgm:pt>
    <dgm:pt modelId="{95B58B19-AFBD-421C-8B9E-E8CA63B94562}" type="pres">
      <dgm:prSet presAssocID="{E8CE789E-0D00-4C5A-B743-63A20F16DD9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2124908-7AEF-4E61-B6EC-DAD387B7876D}" type="pres">
      <dgm:prSet presAssocID="{113E4DD2-C926-4C74-972D-3911E60D93C9}" presName="node" presStyleLbl="node1" presStyleIdx="0" presStyleCnt="1" custLinFactNeighborY="31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052D0EC-620A-425E-831B-10604C158675}" type="presOf" srcId="{E8CE789E-0D00-4C5A-B743-63A20F16DD9F}" destId="{95B58B19-AFBD-421C-8B9E-E8CA63B94562}" srcOrd="0" destOrd="0" presId="urn:microsoft.com/office/officeart/2005/8/layout/default#2"/>
    <dgm:cxn modelId="{9896A749-EA4B-40CB-B0C6-201BF897DD2B}" type="presOf" srcId="{113E4DD2-C926-4C74-972D-3911E60D93C9}" destId="{52124908-7AEF-4E61-B6EC-DAD387B7876D}" srcOrd="0" destOrd="0" presId="urn:microsoft.com/office/officeart/2005/8/layout/default#2"/>
    <dgm:cxn modelId="{3D5CF8D2-BA0A-4F2E-9439-8BFB3BF4516D}" srcId="{E8CE789E-0D00-4C5A-B743-63A20F16DD9F}" destId="{113E4DD2-C926-4C74-972D-3911E60D93C9}" srcOrd="0" destOrd="0" parTransId="{848794E8-401F-46C4-ADE0-49EA17E1F662}" sibTransId="{029A3945-0E2F-4D20-A03F-6B077B984F5A}"/>
    <dgm:cxn modelId="{704752D5-BEF2-4979-A217-51B12D68405C}" type="presParOf" srcId="{95B58B19-AFBD-421C-8B9E-E8CA63B94562}" destId="{52124908-7AEF-4E61-B6EC-DAD387B7876D}" srcOrd="0" destOrd="0" presId="urn:microsoft.com/office/officeart/2005/8/layout/default#2"/>
  </dgm:cxnLst>
  <dgm:bg/>
  <dgm:whole/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38C6EC-C008-40CC-A5F4-8E816ACF9478}">
      <dsp:nvSpPr>
        <dsp:cNvPr id="0" name=""/>
        <dsp:cNvSpPr/>
      </dsp:nvSpPr>
      <dsp:spPr>
        <a:xfrm>
          <a:off x="2946861" y="178890"/>
          <a:ext cx="4420293" cy="1837338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400" kern="1200" dirty="0">
            <a:solidFill>
              <a:srgbClr val="0000CC"/>
            </a:solidFill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err="1" smtClean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rPr>
            <a:t>Фізична</a:t>
          </a:r>
          <a:r>
            <a:rPr lang="ru-RU" sz="2400" kern="1200" dirty="0" smtClean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ru-RU" sz="2400" kern="1200" dirty="0" err="1" smtClean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rPr>
            <a:t>реабілітація</a:t>
          </a:r>
          <a:endParaRPr lang="ru-RU" sz="2400" kern="1200" dirty="0">
            <a:solidFill>
              <a:srgbClr val="0000CC"/>
            </a:solidFill>
            <a:latin typeface="Calibri" panose="020F0502020204030204" pitchFamily="34" charset="0"/>
            <a:cs typeface="Calibri" panose="020F0502020204030204" pitchFamily="34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err="1" smtClean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rPr>
            <a:t>Працетерапія</a:t>
          </a:r>
          <a:endParaRPr lang="ru-RU" sz="2400" kern="1200" dirty="0">
            <a:solidFill>
              <a:srgbClr val="0000CC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946861" y="408557"/>
        <a:ext cx="3731291" cy="1378004"/>
      </dsp:txXfrm>
    </dsp:sp>
    <dsp:sp modelId="{0FD56871-A059-4C01-B5CC-4200F34A21F3}">
      <dsp:nvSpPr>
        <dsp:cNvPr id="0" name=""/>
        <dsp:cNvSpPr/>
      </dsp:nvSpPr>
      <dsp:spPr>
        <a:xfrm>
          <a:off x="26477" y="87378"/>
          <a:ext cx="2946862" cy="219399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err="1" smtClean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rPr>
            <a:t>Ерготерапія</a:t>
          </a:r>
          <a:endParaRPr lang="ru-RU" sz="3400" kern="1200" dirty="0">
            <a:solidFill>
              <a:srgbClr val="FFFF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33579" y="194480"/>
        <a:ext cx="2732658" cy="1979789"/>
      </dsp:txXfrm>
    </dsp:sp>
    <dsp:sp modelId="{528547E7-D95A-4AF6-B529-BCF37629B061}">
      <dsp:nvSpPr>
        <dsp:cNvPr id="0" name=""/>
        <dsp:cNvSpPr/>
      </dsp:nvSpPr>
      <dsp:spPr>
        <a:xfrm>
          <a:off x="2946861" y="2413955"/>
          <a:ext cx="4420293" cy="2193993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err="1" smtClean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rPr>
            <a:t>Формування</a:t>
          </a:r>
          <a:r>
            <a:rPr lang="ru-RU" sz="1800" kern="1200" dirty="0" smtClean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ru-RU" sz="1800" kern="1200" dirty="0" err="1" smtClean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rPr>
            <a:t>соціальних</a:t>
          </a:r>
          <a:r>
            <a:rPr lang="ru-RU" sz="1800" kern="1200" dirty="0" smtClean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ru-RU" sz="1800" kern="1200" dirty="0" err="1" smtClean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rPr>
            <a:t>навичок</a:t>
          </a:r>
          <a:r>
            <a:rPr lang="ru-RU" sz="1800" kern="1200" dirty="0" smtClean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rPr>
            <a:t> та </a:t>
          </a:r>
          <a:r>
            <a:rPr lang="ru-RU" sz="1800" kern="1200" dirty="0" err="1" smtClean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rPr>
            <a:t>комунікативний</a:t>
          </a:r>
          <a:r>
            <a:rPr lang="ru-RU" sz="1800" kern="1200" dirty="0" smtClean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ru-RU" sz="1800" kern="1200" dirty="0" err="1" smtClean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rPr>
            <a:t>розвиток</a:t>
          </a:r>
          <a:endParaRPr lang="ru-RU" sz="1800" kern="1200" dirty="0">
            <a:solidFill>
              <a:srgbClr val="0000FF"/>
            </a:solidFill>
            <a:latin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err="1" smtClean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rPr>
            <a:t>Соціально-побутова</a:t>
          </a:r>
          <a:r>
            <a:rPr lang="ru-RU" sz="1800" kern="1200" dirty="0" smtClean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ru-RU" sz="1800" kern="1200" dirty="0" err="1" smtClean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rPr>
            <a:t>орієнтація</a:t>
          </a:r>
          <a:r>
            <a:rPr lang="ru-RU" sz="1800" kern="1200" dirty="0" smtClean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rPr>
            <a:t>. </a:t>
          </a:r>
          <a:r>
            <a:rPr lang="ru-RU" sz="1800" kern="1200" dirty="0" err="1" smtClean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rPr>
            <a:t>Допрофесійна</a:t>
          </a:r>
          <a:r>
            <a:rPr lang="ru-RU" sz="1800" kern="1200" dirty="0" smtClean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ru-RU" sz="1800" kern="1200" dirty="0" err="1" smtClean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rPr>
            <a:t>підготовка</a:t>
          </a:r>
          <a:endParaRPr lang="ru-RU" sz="1800" kern="1200" dirty="0">
            <a:solidFill>
              <a:srgbClr val="0000FF"/>
            </a:solidFill>
            <a:latin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err="1" smtClean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rPr>
            <a:t>Статеве</a:t>
          </a:r>
          <a:r>
            <a:rPr lang="ru-RU" sz="1800" kern="1200" dirty="0" smtClean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ru-RU" sz="1800" kern="1200" dirty="0" err="1" smtClean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rPr>
            <a:t>виховання</a:t>
          </a:r>
          <a:endParaRPr lang="ru-RU" sz="1800" kern="1200" dirty="0">
            <a:solidFill>
              <a:srgbClr val="0000FF"/>
            </a:solidFill>
            <a:latin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err="1" smtClean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rPr>
            <a:t>Рекреація</a:t>
          </a:r>
          <a:endParaRPr lang="ru-RU" sz="1800" kern="1200" dirty="0">
            <a:solidFill>
              <a:srgbClr val="0000FF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946861" y="2688204"/>
        <a:ext cx="3597546" cy="1645495"/>
      </dsp:txXfrm>
    </dsp:sp>
    <dsp:sp modelId="{CE31BE52-1985-4622-9F9D-E97F8A8FAFFD}">
      <dsp:nvSpPr>
        <dsp:cNvPr id="0" name=""/>
        <dsp:cNvSpPr/>
      </dsp:nvSpPr>
      <dsp:spPr>
        <a:xfrm>
          <a:off x="0" y="2413955"/>
          <a:ext cx="2946862" cy="219399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err="1" smtClean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rPr>
            <a:t>Соціотерапія</a:t>
          </a:r>
          <a:endParaRPr lang="ru-RU" sz="3400" kern="1200" dirty="0">
            <a:solidFill>
              <a:srgbClr val="FFFF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07102" y="2521057"/>
        <a:ext cx="2732658" cy="19797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3F1478-2D04-4C6F-8EF5-B3C9781ADF56}">
      <dsp:nvSpPr>
        <dsp:cNvPr id="0" name=""/>
        <dsp:cNvSpPr/>
      </dsp:nvSpPr>
      <dsp:spPr>
        <a:xfrm>
          <a:off x="3312367" y="0"/>
          <a:ext cx="4968552" cy="4227145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 err="1" smtClean="0">
              <a:solidFill>
                <a:srgbClr val="0000FF"/>
              </a:solidFill>
            </a:rPr>
            <a:t>Живопис</a:t>
          </a:r>
          <a:endParaRPr lang="ru-RU" sz="1700" kern="1200" dirty="0">
            <a:solidFill>
              <a:srgbClr val="0000FF"/>
            </a:solidFill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 smtClean="0">
              <a:solidFill>
                <a:srgbClr val="0000FF"/>
              </a:solidFill>
            </a:rPr>
            <a:t>Рисунок</a:t>
          </a:r>
          <a:endParaRPr lang="ru-RU" sz="1700" kern="1200" dirty="0">
            <a:solidFill>
              <a:srgbClr val="0000FF"/>
            </a:solidFill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 err="1" smtClean="0">
              <a:solidFill>
                <a:srgbClr val="0000FF"/>
              </a:solidFill>
            </a:rPr>
            <a:t>Графіка</a:t>
          </a:r>
          <a:endParaRPr lang="ru-RU" sz="1700" kern="1200" dirty="0">
            <a:solidFill>
              <a:srgbClr val="0000FF"/>
            </a:solidFill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 smtClean="0">
              <a:solidFill>
                <a:srgbClr val="0000FF"/>
              </a:solidFill>
            </a:rPr>
            <a:t>Скульптура</a:t>
          </a:r>
          <a:endParaRPr lang="ru-RU" sz="1700" kern="1200" dirty="0">
            <a:solidFill>
              <a:srgbClr val="0000FF"/>
            </a:solidFill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 err="1" smtClean="0">
              <a:solidFill>
                <a:srgbClr val="0000FF"/>
              </a:solidFill>
            </a:rPr>
            <a:t>Оздоблення</a:t>
          </a:r>
          <a:r>
            <a:rPr lang="ru-RU" sz="1700" kern="1200" dirty="0" smtClean="0">
              <a:solidFill>
                <a:srgbClr val="0000FF"/>
              </a:solidFill>
            </a:rPr>
            <a:t> та </a:t>
          </a:r>
          <a:r>
            <a:rPr lang="ru-RU" sz="1700" kern="1200" dirty="0" err="1" smtClean="0">
              <a:solidFill>
                <a:srgbClr val="0000FF"/>
              </a:solidFill>
            </a:rPr>
            <a:t>декораторство</a:t>
          </a:r>
          <a:endParaRPr lang="ru-RU" sz="1700" kern="1200" dirty="0">
            <a:solidFill>
              <a:srgbClr val="0000FF"/>
            </a:solidFill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 err="1" smtClean="0">
              <a:solidFill>
                <a:srgbClr val="0000FF"/>
              </a:solidFill>
            </a:rPr>
            <a:t>Звукотерапія</a:t>
          </a:r>
          <a:endParaRPr lang="ru-RU" sz="1700" kern="1200" dirty="0">
            <a:solidFill>
              <a:srgbClr val="0000FF"/>
            </a:solidFill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 err="1" smtClean="0">
              <a:solidFill>
                <a:srgbClr val="0000FF"/>
              </a:solidFill>
            </a:rPr>
            <a:t>Театротерапія</a:t>
          </a:r>
          <a:endParaRPr lang="ru-RU" sz="1700" kern="1200" dirty="0">
            <a:solidFill>
              <a:srgbClr val="0000FF"/>
            </a:solidFill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 err="1" smtClean="0">
              <a:solidFill>
                <a:srgbClr val="0000FF"/>
              </a:solidFill>
            </a:rPr>
            <a:t>Казкотерапія</a:t>
          </a:r>
          <a:endParaRPr lang="ru-RU" sz="1700" kern="1200" dirty="0">
            <a:solidFill>
              <a:srgbClr val="0000FF"/>
            </a:solidFill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 err="1" smtClean="0">
              <a:solidFill>
                <a:srgbClr val="0000FF"/>
              </a:solidFill>
            </a:rPr>
            <a:t>Фототерапія</a:t>
          </a:r>
          <a:endParaRPr lang="ru-RU" sz="1700" kern="1200" dirty="0">
            <a:solidFill>
              <a:srgbClr val="0000FF"/>
            </a:solidFill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 err="1" smtClean="0">
              <a:solidFill>
                <a:srgbClr val="0000FF"/>
              </a:solidFill>
            </a:rPr>
            <a:t>Пісочна</a:t>
          </a:r>
          <a:r>
            <a:rPr lang="ru-RU" sz="1700" kern="1200" dirty="0" smtClean="0">
              <a:solidFill>
                <a:srgbClr val="0000FF"/>
              </a:solidFill>
            </a:rPr>
            <a:t> </a:t>
          </a:r>
          <a:r>
            <a:rPr lang="ru-RU" sz="1700" kern="1200" dirty="0" err="1" smtClean="0">
              <a:solidFill>
                <a:srgbClr val="0000FF"/>
              </a:solidFill>
            </a:rPr>
            <a:t>терапія</a:t>
          </a:r>
          <a:endParaRPr lang="ru-RU" sz="1700" kern="1200" dirty="0">
            <a:solidFill>
              <a:srgbClr val="0000FF"/>
            </a:solidFill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 err="1" smtClean="0">
              <a:solidFill>
                <a:srgbClr val="0000FF"/>
              </a:solidFill>
            </a:rPr>
            <a:t>Музична</a:t>
          </a:r>
          <a:r>
            <a:rPr lang="ru-RU" sz="1700" kern="1200" dirty="0" smtClean="0">
              <a:solidFill>
                <a:srgbClr val="0000FF"/>
              </a:solidFill>
            </a:rPr>
            <a:t> </a:t>
          </a:r>
          <a:r>
            <a:rPr lang="ru-RU" sz="1700" kern="1200" dirty="0" err="1" smtClean="0">
              <a:solidFill>
                <a:srgbClr val="0000FF"/>
              </a:solidFill>
            </a:rPr>
            <a:t>терапія</a:t>
          </a:r>
          <a:endParaRPr lang="ru-RU" sz="1700" kern="1200" dirty="0">
            <a:solidFill>
              <a:srgbClr val="0000FF"/>
            </a:solidFill>
          </a:endParaRPr>
        </a:p>
      </dsp:txBody>
      <dsp:txXfrm>
        <a:off x="3312367" y="528393"/>
        <a:ext cx="3383373" cy="3170359"/>
      </dsp:txXfrm>
    </dsp:sp>
    <dsp:sp modelId="{2BFB1F20-6552-4232-A668-55EC050E34A8}">
      <dsp:nvSpPr>
        <dsp:cNvPr id="0" name=""/>
        <dsp:cNvSpPr/>
      </dsp:nvSpPr>
      <dsp:spPr>
        <a:xfrm>
          <a:off x="0" y="0"/>
          <a:ext cx="3312368" cy="42271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80" tIns="110490" rIns="220980" bIns="110490" numCol="1" spcCol="1270" anchor="ctr" anchorCtr="0">
          <a:noAutofit/>
        </a:bodyPr>
        <a:lstStyle/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800" kern="1200" dirty="0" smtClean="0">
              <a:solidFill>
                <a:srgbClr val="FFFF00"/>
              </a:solidFill>
            </a:rPr>
            <a:t>Арт-</a:t>
          </a:r>
          <a:r>
            <a:rPr lang="ru-RU" sz="5800" kern="1200" dirty="0" err="1" smtClean="0">
              <a:solidFill>
                <a:srgbClr val="FFFF00"/>
              </a:solidFill>
            </a:rPr>
            <a:t>терапія</a:t>
          </a:r>
          <a:endParaRPr lang="ru-RU" sz="5800" kern="1200" dirty="0">
            <a:solidFill>
              <a:srgbClr val="FFFF00"/>
            </a:solidFill>
          </a:endParaRPr>
        </a:p>
      </dsp:txBody>
      <dsp:txXfrm>
        <a:off x="161696" y="161696"/>
        <a:ext cx="2988976" cy="39037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#2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02E9D0-CF3B-4B31-A2E4-BF8CC57E71D6}" type="datetimeFigureOut">
              <a:rPr lang="uk-UA" smtClean="0"/>
              <a:pPr/>
              <a:t>13.05.2021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BB1866-15E6-49A1-9A05-E6D3943338F0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BB1866-15E6-49A1-9A05-E6D3943338F0}" type="slidenum">
              <a:rPr lang="uk-UA" smtClean="0"/>
              <a:pPr/>
              <a:t>36</a:t>
            </a:fld>
            <a:endParaRPr lang="uk-U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13.05.2021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microsoft.com/office/2007/relationships/diagramDrawing" Target="../diagrams/drawing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1.png"/><Relationship Id="rId4" Type="http://schemas.openxmlformats.org/officeDocument/2006/relationships/image" Target="../media/image8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3.pn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379FB94-A257-1A47-99B9-C091E6BEF4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1560" y="764704"/>
            <a:ext cx="7416824" cy="1949916"/>
          </a:xfrm>
        </p:spPr>
        <p:txBody>
          <a:bodyPr>
            <a:normAutofit fontScale="90000"/>
          </a:bodyPr>
          <a:lstStyle/>
          <a:p>
            <a:r>
              <a:rPr lang="uk-UA" sz="4950" b="1" i="1" dirty="0">
                <a:solidFill>
                  <a:srgbClr val="06A20A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uk-UA" sz="4950" b="1" i="1" dirty="0">
                <a:solidFill>
                  <a:srgbClr val="06A20A"/>
                </a:solidFill>
                <a:latin typeface="Calibri" pitchFamily="34" charset="0"/>
                <a:cs typeface="Calibri" pitchFamily="34" charset="0"/>
              </a:rPr>
            </a:br>
            <a:r>
              <a:rPr lang="uk-UA" sz="4950" b="1" i="1" dirty="0">
                <a:solidFill>
                  <a:srgbClr val="06A20A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uk-UA" sz="4950" b="1" i="1" dirty="0">
                <a:solidFill>
                  <a:srgbClr val="06A20A"/>
                </a:solidFill>
                <a:latin typeface="Calibri" pitchFamily="34" charset="0"/>
                <a:cs typeface="Calibri" pitchFamily="34" charset="0"/>
              </a:rPr>
            </a:br>
            <a:r>
              <a:rPr lang="uk-UA" sz="4950" b="1" i="1" dirty="0">
                <a:solidFill>
                  <a:srgbClr val="06A20A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uk-UA" sz="4950" b="1" i="1" dirty="0">
                <a:solidFill>
                  <a:srgbClr val="06A20A"/>
                </a:solidFill>
                <a:latin typeface="Calibri" pitchFamily="34" charset="0"/>
                <a:cs typeface="Calibri" pitchFamily="34" charset="0"/>
              </a:rPr>
            </a:br>
            <a:r>
              <a:rPr lang="uk-UA" sz="3100" b="1" i="1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Інноваційна модель супроводу дітей та підлітків</a:t>
            </a:r>
            <a:br>
              <a:rPr lang="uk-UA" sz="3100" b="1" i="1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uk-UA" sz="3100" b="1" i="1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з особливими потребами</a:t>
            </a:r>
            <a:br>
              <a:rPr lang="uk-UA" sz="3100" b="1" i="1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uk-UA" sz="2200" b="1" i="1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uk-UA" sz="2200" b="1" i="1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uk-UA" sz="4000" b="1" i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ОСВІТНЬО-СОЦІАЛЬНО-КУЛЬТУРНИЙ ЦЕНТР СВЯТОГО АНТОНІЯ</a:t>
            </a:r>
            <a:r>
              <a:rPr lang="uk-UA" sz="4000" b="1" i="1" dirty="0" smtClean="0">
                <a:solidFill>
                  <a:srgbClr val="70358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uk-UA" sz="4000" b="1" i="1" dirty="0" smtClean="0">
                <a:solidFill>
                  <a:srgbClr val="70358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uk-UA" sz="4000" b="1" dirty="0">
              <a:solidFill>
                <a:srgbClr val="70358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2" descr="Ð ÐµÐ·ÑÐ»ÑÑÐ°Ñ Ð¿Ð¾ÑÑÐºÑ Ð·Ð¾Ð±ÑÐ°Ð¶ÐµÐ½Ñ Ð·Ð° Ð·Ð°Ð¿Ð¸ÑÐ¾Ð¼ &quot;Ð´ÑÑÐ¸ Ð· Ð¾ÑÐ¾Ð±Ð»Ð¸Ð²Ð¸Ð¼Ð¸ Ð¿Ð¾ÑÑÐµÐ±Ð°Ð¼Ð¸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5616" y="4149080"/>
            <a:ext cx="6984776" cy="20760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5110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="" xmlns:p14="http://schemas.microsoft.com/office/powerpoint/2010/main" val="1853964369"/>
              </p:ext>
            </p:extLst>
          </p:nvPr>
        </p:nvGraphicFramePr>
        <p:xfrm>
          <a:off x="1428728" y="2357430"/>
          <a:ext cx="6286544" cy="32861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3" descr="C:\Users\amelina\Desktop\фото на презентації\56832515_1164664730381669_5783094956356796416_n (2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00760" y="571480"/>
            <a:ext cx="2506618" cy="2131353"/>
          </a:xfrm>
          <a:prstGeom prst="rect">
            <a:avLst/>
          </a:prstGeom>
          <a:noFill/>
          <a:ln w="76200" cap="sq" cmpd="dbl" algn="ctr">
            <a:noFill/>
            <a:prstDash val="solid"/>
            <a:miter lim="800000"/>
          </a:ln>
          <a:effectLst/>
        </p:spPr>
      </p:pic>
    </p:spTree>
    <p:extLst>
      <p:ext uri="{BB962C8B-B14F-4D97-AF65-F5344CB8AC3E}">
        <p14:creationId xmlns="" xmlns:p14="http://schemas.microsoft.com/office/powerpoint/2010/main" val="956924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="" xmlns:p14="http://schemas.microsoft.com/office/powerpoint/2010/main" val="2226600843"/>
              </p:ext>
            </p:extLst>
          </p:nvPr>
        </p:nvGraphicFramePr>
        <p:xfrm>
          <a:off x="1115616" y="764704"/>
          <a:ext cx="3960440" cy="2232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058" y="3429000"/>
            <a:ext cx="4329448" cy="28810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2438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980728"/>
            <a:ext cx="7758138" cy="746654"/>
          </a:xfrm>
        </p:spPr>
        <p:txBody>
          <a:bodyPr>
            <a:normAutofit/>
          </a:bodyPr>
          <a:lstStyle/>
          <a:p>
            <a:r>
              <a:rPr lang="uk-UA" sz="2400" dirty="0">
                <a:solidFill>
                  <a:srgbClr val="C00000"/>
                </a:solidFill>
              </a:rPr>
              <a:t>  </a:t>
            </a:r>
            <a:r>
              <a:rPr lang="uk-UA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КОРЕКЦІЙНО-РОЗВИТКОВА РОБОТА</a:t>
            </a:r>
          </a:p>
        </p:txBody>
      </p:sp>
      <p:pic>
        <p:nvPicPr>
          <p:cNvPr id="4" name="Picture 4" descr="C:\Users\amelina\Desktop\43032666_2704056589820186_4093004297220915200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50296" y="4333547"/>
            <a:ext cx="2084306" cy="1615732"/>
          </a:xfrm>
          <a:prstGeom prst="rect">
            <a:avLst/>
          </a:prstGeom>
          <a:noFill/>
        </p:spPr>
      </p:pic>
      <p:pic>
        <p:nvPicPr>
          <p:cNvPr id="7" name="Picture 5" descr="C:\Users\amelina\Desktop\69878270_1284914288356712_7999676377517260800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3004" y="4392667"/>
            <a:ext cx="1931096" cy="1556612"/>
          </a:xfrm>
          <a:prstGeom prst="rect">
            <a:avLst/>
          </a:prstGeom>
          <a:noFill/>
        </p:spPr>
      </p:pic>
      <p:pic>
        <p:nvPicPr>
          <p:cNvPr id="8" name="Picture 4" descr="C:\Users\amelina\Desktop\73295360_3031834320375743_2174702028280823808_n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0470" y="2134257"/>
            <a:ext cx="1574975" cy="2128345"/>
          </a:xfrm>
          <a:prstGeom prst="rect">
            <a:avLst/>
          </a:prstGeom>
          <a:noFill/>
        </p:spPr>
      </p:pic>
      <p:pic>
        <p:nvPicPr>
          <p:cNvPr id="9" name="Picture 6" descr="На зображенні може бути: Alexandra Khandogina та у приміщенні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35418" y="2127121"/>
            <a:ext cx="1679257" cy="2135480"/>
          </a:xfrm>
          <a:prstGeom prst="rect">
            <a:avLst/>
          </a:prstGeom>
          <a:noFill/>
        </p:spPr>
      </p:pic>
      <p:pic>
        <p:nvPicPr>
          <p:cNvPr id="47112" name="Picture 8" descr="На зображенні може бути: 1 особа, у приміщенні та текст «REDMI NOTE 9 PRO AI QUAD CAMERA»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72982" y="2126180"/>
            <a:ext cx="1567844" cy="2136422"/>
          </a:xfrm>
          <a:prstGeom prst="rect">
            <a:avLst/>
          </a:prstGeom>
          <a:noFill/>
        </p:spPr>
      </p:pic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97390" y="4262601"/>
            <a:ext cx="2253483" cy="1686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 descr="C:\Users\amelina\Desktop\43532550_312636179571534_6010093882144980992_n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0470" y="4392666"/>
            <a:ext cx="2005177" cy="1556613"/>
          </a:xfrm>
          <a:prstGeom prst="rect">
            <a:avLst/>
          </a:prstGeom>
          <a:noFill/>
        </p:spPr>
      </p:pic>
      <p:pic>
        <p:nvPicPr>
          <p:cNvPr id="2050" name="Picture 2" descr="На зображенні може бути: дитина та у приміщенні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267" y="2134256"/>
            <a:ext cx="1962150" cy="20928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scontent.fdnk6-2.fna.fbcdn.net/v/t1.6435-0/s600x600/122094394_3433125000246671_6521281384957935557_n.jpg?_nc_cat=105&amp;ccb=1-3&amp;_nc_sid=8bfeb9&amp;_nc_ohc=1H7OPbvSeM4AX8zPkZJ&amp;_nc_ht=scontent.fdnk6-2.fna&amp;tp=7&amp;oh=58fdbd0b9ad8f1b46fa44cf06646e8ff&amp;oe=60B7B92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390" y="2137946"/>
            <a:ext cx="1535505" cy="20891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53786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764704"/>
            <a:ext cx="7391322" cy="1022932"/>
          </a:xfrm>
        </p:spPr>
        <p:txBody>
          <a:bodyPr>
            <a:normAutofit/>
          </a:bodyPr>
          <a:lstStyle/>
          <a:p>
            <a:r>
              <a:rPr lang="uk-UA" sz="32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Еколого-природничий</a:t>
            </a:r>
            <a:r>
              <a:rPr lang="uk-UA" sz="32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проект</a:t>
            </a:r>
            <a:endParaRPr lang="uk-UA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146" name="Picture 2" descr="C:\Users\amelina\Desktop\75534261_1325101031004704_102973855261261824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6192" y="1988840"/>
            <a:ext cx="2600503" cy="3467337"/>
          </a:xfrm>
          <a:prstGeom prst="rect">
            <a:avLst/>
          </a:prstGeom>
          <a:noFill/>
        </p:spPr>
      </p:pic>
      <p:pic>
        <p:nvPicPr>
          <p:cNvPr id="6150" name="Picture 6" descr="C:\Users\amelina\Desktop\75266083_3051849935040848_1721712549126209536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8088" y="1988840"/>
            <a:ext cx="2513440" cy="3441253"/>
          </a:xfrm>
          <a:prstGeom prst="rect">
            <a:avLst/>
          </a:prstGeom>
          <a:noFill/>
        </p:spPr>
      </p:pic>
      <p:pic>
        <p:nvPicPr>
          <p:cNvPr id="7170" name="Picture 2" descr="https://scontent.fdnk6-1.fna.fbcdn.net/v/t1.6435-0/s600x600/147078421_1763477330500403_5793523859527859694_n.jpg?_nc_cat=110&amp;ccb=1-3&amp;_nc_sid=8bfeb9&amp;_nc_ohc=v8oGTJ7lmOsAX8UhAs5&amp;_nc_ht=scontent.fdnk6-1.fna&amp;tp=7&amp;oh=19ad385ba5cd98aaebe5cce13d8ea8ed&amp;oe=60B9FB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389" y="1988840"/>
            <a:ext cx="2644367" cy="35258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800" y="476672"/>
            <a:ext cx="3903941" cy="1152128"/>
          </a:xfrm>
        </p:spPr>
        <p:txBody>
          <a:bodyPr>
            <a:normAutofit fontScale="90000"/>
          </a:bodyPr>
          <a:lstStyle/>
          <a:p>
            <a:r>
              <a:rPr lang="uk-UA" sz="32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Проєкт</a:t>
            </a:r>
            <a:r>
              <a:rPr lang="uk-UA" sz="32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допрофесійної підготовки</a:t>
            </a:r>
            <a:endParaRPr lang="uk-UA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https://scontent.fiev21-1.fna.fbcdn.net/v/t1.0-9/120302714_1651816741666463_1199612876835605624_n.jpg?_nc_cat=104&amp;_nc_sid=8bfeb9&amp;_nc_ohc=AkgvYQsIPSoAX8pv68u&amp;_nc_ht=scontent.fiev21-1.fna&amp;oh=a3380d07fea3eb6b9af7faafe3818131&amp;oe=5F9C31E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9589" y="628828"/>
            <a:ext cx="2001314" cy="2822368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5740" y="3615281"/>
            <a:ext cx="2122881" cy="2769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https://scontent.fiev21-2.fna.fbcdn.net/v/t1.0-9/56565440_1163367597178049_1679133630628102144_n.jpg?_nc_cat=106&amp;_nc_sid=730e14&amp;_nc_ohc=D3JZYSC_zDQAX9oxskq&amp;_nc_ht=scontent.fiev21-2.fna&amp;oh=d93aae83106949bbe99ee0dcaef01b09&amp;oe=5F9D6F8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7988" y="3605356"/>
            <a:ext cx="2062915" cy="2733362"/>
          </a:xfrm>
          <a:prstGeom prst="rect">
            <a:avLst/>
          </a:prstGeom>
          <a:noFill/>
        </p:spPr>
      </p:pic>
      <p:pic>
        <p:nvPicPr>
          <p:cNvPr id="6146" name="Picture 2" descr="https://scontent.fdnk6-1.fna.fbcdn.net/v/t1.6435-0/s600x600/153433395_3559115317647638_2123428184975533751_n.jpg?_nc_cat=103&amp;ccb=1-3&amp;_nc_sid=8bfeb9&amp;_nc_ohc=eZ5HFtpdUnYAX_IvBY7&amp;_nc_ht=scontent.fdnk6-1.fna&amp;tp=7&amp;oh=a218c1ed919dcdabcc7f009c30ece263&amp;oe=60BB541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740" y="620688"/>
            <a:ext cx="2122881" cy="28305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На зображенні може бути: 3 людини, люди стоять та їж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242" y="2042155"/>
            <a:ext cx="3247942" cy="43305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1791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919" y="188640"/>
            <a:ext cx="5786478" cy="725969"/>
          </a:xfrm>
        </p:spPr>
        <p:txBody>
          <a:bodyPr>
            <a:normAutofit/>
          </a:bodyPr>
          <a:lstStyle/>
          <a:p>
            <a:r>
              <a:rPr lang="uk-UA" sz="2800" b="1" dirty="0" smtClean="0">
                <a:solidFill>
                  <a:srgbClr val="C00000"/>
                </a:solidFill>
              </a:rPr>
              <a:t>Ярмарок професій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74" y="4092594"/>
            <a:ext cx="1996907" cy="256380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47" y="1069905"/>
            <a:ext cx="2025507" cy="27006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462" y="1069905"/>
            <a:ext cx="3646482" cy="27006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4050440"/>
            <a:ext cx="3024336" cy="2620376"/>
          </a:xfrm>
          <a:prstGeom prst="rect">
            <a:avLst/>
          </a:prstGeom>
        </p:spPr>
      </p:pic>
      <p:pic>
        <p:nvPicPr>
          <p:cNvPr id="1026" name="Picture 2" descr="Немає опису світлини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048" y="4067627"/>
            <a:ext cx="1961822" cy="25887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ay be an image of 3 people, including Tetyana Medvid, people standing та outerwea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869" y="1069905"/>
            <a:ext cx="2286495" cy="27006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98276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42910" y="1214422"/>
            <a:ext cx="5330554" cy="628693"/>
          </a:xfrm>
        </p:spPr>
        <p:txBody>
          <a:bodyPr>
            <a:normAutofit/>
          </a:bodyPr>
          <a:lstStyle/>
          <a:p>
            <a:r>
              <a:rPr lang="uk-UA" sz="32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uk-UA" sz="32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Статеве виховання</a:t>
            </a:r>
            <a:endParaRPr lang="uk-UA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609599" y="2564904"/>
            <a:ext cx="8374381" cy="3630147"/>
          </a:xfrm>
        </p:spPr>
        <p:txBody>
          <a:bodyPr>
            <a:noAutofit/>
          </a:bodyPr>
          <a:lstStyle/>
          <a:p>
            <a:r>
              <a:rPr lang="uk-UA" dirty="0">
                <a:solidFill>
                  <a:schemeClr val="tx1"/>
                </a:solidFill>
              </a:rPr>
              <a:t>   </a:t>
            </a:r>
            <a:r>
              <a:rPr lang="uk-UA" dirty="0" smtClean="0">
                <a:solidFill>
                  <a:schemeClr val="tx1"/>
                </a:solidFill>
              </a:rPr>
              <a:t>  </a:t>
            </a:r>
            <a:r>
              <a:rPr lang="uk-UA" sz="2400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Здорове </a:t>
            </a:r>
            <a:r>
              <a:rPr lang="uk-UA" sz="24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розуміння  питань статі.</a:t>
            </a:r>
          </a:p>
          <a:p>
            <a:r>
              <a:rPr lang="uk-UA" sz="24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Формування знань про фізіологічні особливості організму;</a:t>
            </a:r>
          </a:p>
          <a:p>
            <a:r>
              <a:rPr lang="uk-UA" sz="24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Усвідомлення важливості здорового способу життя;</a:t>
            </a:r>
          </a:p>
          <a:p>
            <a:r>
              <a:rPr lang="uk-UA" sz="24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Формування статевої етики, естетики та гігієни;</a:t>
            </a:r>
          </a:p>
          <a:p>
            <a:r>
              <a:rPr lang="uk-UA" sz="24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Розвиток культури емоційних відносин між статями;</a:t>
            </a:r>
          </a:p>
          <a:p>
            <a:r>
              <a:rPr lang="uk-UA" sz="24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Вміння керувати почуттями та вчинками;</a:t>
            </a:r>
          </a:p>
          <a:p>
            <a:r>
              <a:rPr lang="uk-UA" sz="24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Формування власних меж та розуміння безпеки інтимних </a:t>
            </a:r>
            <a:r>
              <a:rPr lang="uk-UA" sz="2400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r>
              <a:rPr lang="uk-UA" sz="2400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стосунків</a:t>
            </a:r>
            <a:r>
              <a:rPr lang="uk-UA" sz="24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r>
              <a:rPr lang="uk-UA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</a:p>
        </p:txBody>
      </p:sp>
      <p:pic>
        <p:nvPicPr>
          <p:cNvPr id="3074" name="Picture 2" descr="На уроках про інтимне: важливість статевого виховання й сексуальної освіти  у школі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72132" y="548682"/>
            <a:ext cx="3248405" cy="1749110"/>
          </a:xfrm>
          <a:prstGeom prst="rect">
            <a:avLst/>
          </a:prstGeom>
          <a:noFill/>
          <a:ln w="57150">
            <a:noFill/>
          </a:ln>
        </p:spPr>
      </p:pic>
    </p:spTree>
    <p:extLst>
      <p:ext uri="{BB962C8B-B14F-4D97-AF65-F5344CB8AC3E}">
        <p14:creationId xmlns="" xmlns:p14="http://schemas.microsoft.com/office/powerpoint/2010/main" val="404869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404664"/>
            <a:ext cx="6715172" cy="720080"/>
          </a:xfrm>
        </p:spPr>
        <p:txBody>
          <a:bodyPr>
            <a:normAutofit/>
          </a:bodyPr>
          <a:lstStyle/>
          <a:p>
            <a:r>
              <a:rPr lang="uk-UA" sz="32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Проєкт</a:t>
            </a:r>
            <a:r>
              <a:rPr lang="uk-UA" sz="32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статевого виховання</a:t>
            </a:r>
            <a:endParaRPr lang="en-US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149" y="3925230"/>
            <a:ext cx="3177607" cy="22920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7153" y="1406169"/>
            <a:ext cx="2628049" cy="22981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406169"/>
            <a:ext cx="3158124" cy="22664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154" y="3925230"/>
            <a:ext cx="2979260" cy="229207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6337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571480"/>
            <a:ext cx="7715304" cy="666312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C00000"/>
                </a:solidFill>
              </a:rPr>
              <a:t>  </a:t>
            </a:r>
            <a:r>
              <a:rPr lang="uk-UA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Проєкт</a:t>
            </a:r>
            <a:r>
              <a:rPr lang="uk-UA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“Мій</a:t>
            </a:r>
            <a:r>
              <a:rPr lang="uk-UA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друг </a:t>
            </a:r>
            <a:r>
              <a:rPr lang="uk-UA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поліцейський”</a:t>
            </a:r>
            <a:endParaRPr lang="uk-UA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3" descr="C:\Users\amelina\Desktop\поліція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5616" y="1735941"/>
            <a:ext cx="2808312" cy="4563481"/>
          </a:xfrm>
          <a:prstGeom prst="rect">
            <a:avLst/>
          </a:prstGeom>
          <a:noFill/>
        </p:spPr>
      </p:pic>
      <p:pic>
        <p:nvPicPr>
          <p:cNvPr id="6" name="Picture 4" descr="C:\Users\amelina\Desktop\44321751_1047297435451733_6693503460467277824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18544" y="4174465"/>
            <a:ext cx="3106302" cy="2214247"/>
          </a:xfrm>
          <a:prstGeom prst="rect">
            <a:avLst/>
          </a:prstGeom>
          <a:noFill/>
        </p:spPr>
      </p:pic>
      <p:pic>
        <p:nvPicPr>
          <p:cNvPr id="14342" name="Picture 6" descr="Немає опису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544" y="1700808"/>
            <a:ext cx="3091913" cy="23168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188640"/>
            <a:ext cx="7643866" cy="1025782"/>
          </a:xfrm>
        </p:spPr>
        <p:txBody>
          <a:bodyPr>
            <a:normAutofit/>
          </a:bodyPr>
          <a:lstStyle/>
          <a:p>
            <a:r>
              <a:rPr lang="uk-UA" dirty="0" smtClean="0"/>
              <a:t>     </a:t>
            </a:r>
            <a:r>
              <a:rPr lang="uk-UA" sz="32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Інклюзивно-тренінгові табори</a:t>
            </a:r>
            <a:endParaRPr lang="uk-UA" sz="32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122" name="Picture 2" descr="C:\Users\amelina\Desktop\40560292_1019657914882352_8810270850986016768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1357298"/>
            <a:ext cx="3443647" cy="2316635"/>
          </a:xfrm>
          <a:prstGeom prst="rect">
            <a:avLst/>
          </a:prstGeom>
          <a:noFill/>
        </p:spPr>
      </p:pic>
      <p:pic>
        <p:nvPicPr>
          <p:cNvPr id="5123" name="Picture 3" descr="C:\Users\amelina\Desktop\40461435_1019664271548383_3832077410421964800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1348370"/>
            <a:ext cx="3326415" cy="2316629"/>
          </a:xfrm>
          <a:prstGeom prst="rect">
            <a:avLst/>
          </a:prstGeom>
          <a:noFill/>
        </p:spPr>
      </p:pic>
      <p:pic>
        <p:nvPicPr>
          <p:cNvPr id="7" name="Picture 2" descr="C:\Users\amelina\Desktop\40576612_1019666381548172_2964587518067998720_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0100" y="3857629"/>
            <a:ext cx="3397853" cy="2357453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3839708"/>
            <a:ext cx="3429024" cy="2335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У 2020 році за кошти міського бюджету планують оздоровити 62 дитини з  інвалідністю, які не здатні до самообслуговування » Всі новини Кременчука  на сайті ТелеграфЪ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t="16109" b="16109"/>
          <a:stretch>
            <a:fillRect/>
          </a:stretch>
        </p:blipFill>
        <p:spPr bwMode="auto">
          <a:xfrm>
            <a:off x="1357290" y="928670"/>
            <a:ext cx="6745991" cy="326025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1500166" y="4714884"/>
            <a:ext cx="6215106" cy="1285867"/>
          </a:xfrm>
        </p:spPr>
        <p:txBody>
          <a:bodyPr>
            <a:noAutofit/>
          </a:bodyPr>
          <a:lstStyle/>
          <a:p>
            <a:r>
              <a:rPr lang="uk-UA" sz="2800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 01.01.2020р.:</a:t>
            </a:r>
          </a:p>
          <a:p>
            <a:r>
              <a:rPr lang="en-US" sz="2800" b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484905</a:t>
            </a:r>
            <a:r>
              <a:rPr lang="en-US" sz="2800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ru-RU" sz="2800" b="1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800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діти</a:t>
            </a:r>
            <a:r>
              <a:rPr lang="ru-RU" sz="2800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у </a:t>
            </a:r>
            <a:r>
              <a:rPr lang="ru-RU" sz="2800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віці</a:t>
            </a:r>
            <a:r>
              <a:rPr lang="ru-RU" sz="2800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  до 18 р.</a:t>
            </a:r>
          </a:p>
          <a:p>
            <a:r>
              <a:rPr lang="en-US" sz="2800" b="1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11789</a:t>
            </a:r>
            <a:r>
              <a:rPr lang="uk-UA" sz="2800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uk-UA" sz="2800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– діти з інвалідністю. </a:t>
            </a:r>
            <a:endParaRPr lang="uk-UA" sz="2800" dirty="0" smtClean="0">
              <a:solidFill>
                <a:srgbClr val="0000CC"/>
              </a:solidFill>
              <a:latin typeface="Calibri" pitchFamily="34" charset="0"/>
              <a:cs typeface="Calibri" pitchFamily="34" charset="0"/>
            </a:endParaRPr>
          </a:p>
          <a:p>
            <a:endParaRPr lang="uk-UA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15846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3108" y="571480"/>
            <a:ext cx="4929222" cy="73661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Патронаж</a:t>
            </a:r>
            <a:endParaRPr lang="uk-UA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1988" name="Picture 4" descr="https://scontent.fdnk6-2.fna.fbcdn.net/v/t1.0-9/118072029_3373093699583135_7542388142099597175_n.jpg?_nc_cat=105&amp;_nc_sid=8bfeb9&amp;_nc_ohc=FhPnC03R6QkAX9T1C-F&amp;_nc_ht=scontent.fdnk6-2.fna&amp;oh=4b19cf64dbf9b3fe7761d090950af786&amp;oe=5F6F352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3848" y="1881116"/>
            <a:ext cx="2625347" cy="3500462"/>
          </a:xfrm>
          <a:prstGeom prst="rect">
            <a:avLst/>
          </a:prstGeom>
          <a:noFill/>
        </p:spPr>
      </p:pic>
      <p:pic>
        <p:nvPicPr>
          <p:cNvPr id="41996" name="Picture 12" descr="https://scontent.fdnk6-1.fna.fbcdn.net/v/t1.0-9/117923349_3363243900568115_7437821070117642065_n.jpg?_nc_cat=106&amp;_nc_sid=8bfeb9&amp;_nc_ohc=hXm6k2f61GYAX_7b6Dy&amp;_nc_oc=AQnb_Kiim1TRot_cVr1Sm3xJ0r-1gWDfOVIxZZvoduwTl7WSiVvtuT9-jxv6da7nl_U&amp;_nc_ht=scontent.fdnk6-1.fna&amp;oh=47b524a4c7fed8014e4953a39966cae4&amp;oe=5F6FAB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979" y="1881116"/>
            <a:ext cx="2625345" cy="3500462"/>
          </a:xfrm>
          <a:prstGeom prst="rect">
            <a:avLst/>
          </a:prstGeom>
          <a:noFill/>
        </p:spPr>
      </p:pic>
      <p:pic>
        <p:nvPicPr>
          <p:cNvPr id="47106" name="Picture 2" descr="Зображення може містити: 3 особи, люди стоять та надворі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80558" y="1881116"/>
            <a:ext cx="2625347" cy="35004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320040"/>
            <a:ext cx="6292552" cy="894382"/>
          </a:xfrm>
        </p:spPr>
        <p:txBody>
          <a:bodyPr>
            <a:noAutofit/>
          </a:bodyPr>
          <a:lstStyle/>
          <a:p>
            <a:r>
              <a:rPr lang="uk-UA" sz="2800" b="1" dirty="0" smtClean="0">
                <a:solidFill>
                  <a:srgbClr val="C00000"/>
                </a:solidFill>
              </a:rPr>
              <a:t>  </a:t>
            </a:r>
            <a:r>
              <a:rPr lang="uk-UA" sz="2800" b="1" dirty="0" err="1" smtClean="0">
                <a:solidFill>
                  <a:srgbClr val="C00000"/>
                </a:solidFill>
              </a:rPr>
              <a:t>Гідрокінезотерапія</a:t>
            </a:r>
            <a:r>
              <a:rPr lang="uk-UA" sz="2800" b="1" dirty="0" smtClean="0">
                <a:solidFill>
                  <a:srgbClr val="C00000"/>
                </a:solidFill>
              </a:rPr>
              <a:t> та </a:t>
            </a:r>
            <a:r>
              <a:rPr lang="uk-UA" sz="2800" b="1" dirty="0" smtClean="0">
                <a:solidFill>
                  <a:srgbClr val="C00000"/>
                </a:solidFill>
                <a:cs typeface="Calibri" panose="020F0502020204030204" pitchFamily="34" charset="0"/>
              </a:rPr>
              <a:t>Лікувальна фізкультура</a:t>
            </a:r>
            <a:endParaRPr lang="uk-UA" sz="2800" b="1" dirty="0">
              <a:solidFill>
                <a:srgbClr val="C00000"/>
              </a:solidFill>
              <a:cs typeface="Calibri" panose="020F0502020204030204" pitchFamily="34" charset="0"/>
            </a:endParaRPr>
          </a:p>
        </p:txBody>
      </p:sp>
      <p:pic>
        <p:nvPicPr>
          <p:cNvPr id="3074" name="Picture 2" descr="C:\Users\amelina\Desktop\73403971_1329832477198226_3664991405807239168_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85852" y="4071942"/>
            <a:ext cx="3263260" cy="2351467"/>
          </a:xfrm>
          <a:prstGeom prst="rect">
            <a:avLst/>
          </a:prstGeom>
          <a:noFill/>
        </p:spPr>
      </p:pic>
      <p:pic>
        <p:nvPicPr>
          <p:cNvPr id="3077" name="Picture 5" descr="C:\Users\amelina\Desktop\69878270_1284914288356712_7999676377517260800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1500174"/>
            <a:ext cx="3283298" cy="2365885"/>
          </a:xfrm>
          <a:prstGeom prst="rect">
            <a:avLst/>
          </a:prstGeom>
          <a:noFill/>
        </p:spPr>
      </p:pic>
      <p:pic>
        <p:nvPicPr>
          <p:cNvPr id="7" name="Picture 4" descr="C:\Users\amelina\Desktop\73295360_3031834320375743_2174702028280823808_n (2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1500174"/>
            <a:ext cx="3357586" cy="48478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396002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714356"/>
            <a:ext cx="6729402" cy="450304"/>
          </a:xfrm>
        </p:spPr>
        <p:txBody>
          <a:bodyPr>
            <a:noAutofit/>
          </a:bodyPr>
          <a:lstStyle/>
          <a:p>
            <a:r>
              <a:rPr lang="uk-UA" sz="32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Кінна верхова їзда</a:t>
            </a:r>
            <a:endParaRPr lang="uk-UA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7" name="Picture 3" descr="C:\Users\amelina\Desktop\74673264_1344606099054197_7611071593455812608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628800"/>
            <a:ext cx="3081075" cy="4514844"/>
          </a:xfrm>
          <a:prstGeom prst="rect">
            <a:avLst/>
          </a:prstGeom>
          <a:noFill/>
        </p:spPr>
      </p:pic>
      <p:pic>
        <p:nvPicPr>
          <p:cNvPr id="7" name="Picture 2" descr="C:\Users\amelina\Desktop\74674989_1340734586108015_3284055324507504640_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4008" y="1628800"/>
            <a:ext cx="3041017" cy="45148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uk-UA" b="1" dirty="0" err="1" smtClean="0">
                <a:solidFill>
                  <a:srgbClr val="C00000"/>
                </a:solidFill>
              </a:rPr>
              <a:t>Проєкт</a:t>
            </a:r>
            <a:r>
              <a:rPr lang="uk-UA" b="1" dirty="0" smtClean="0">
                <a:solidFill>
                  <a:srgbClr val="C00000"/>
                </a:solidFill>
              </a:rPr>
              <a:t> класичного китайського письма</a:t>
            </a:r>
            <a:endParaRPr lang="uk-UA" b="1" dirty="0">
              <a:solidFill>
                <a:srgbClr val="C00000"/>
              </a:solidFill>
            </a:endParaRPr>
          </a:p>
        </p:txBody>
      </p:sp>
      <p:pic>
        <p:nvPicPr>
          <p:cNvPr id="59394" name="Picture 2" descr="Немає опису світлини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2143116"/>
            <a:ext cx="3286148" cy="3286148"/>
          </a:xfrm>
          <a:prstGeom prst="rect">
            <a:avLst/>
          </a:prstGeom>
          <a:noFill/>
        </p:spPr>
      </p:pic>
      <p:pic>
        <p:nvPicPr>
          <p:cNvPr id="59396" name="Picture 4" descr="На зображенні може бути: дитин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2143116"/>
            <a:ext cx="3286148" cy="32861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900486" cy="1441438"/>
          </a:xfrm>
        </p:spPr>
        <p:txBody>
          <a:bodyPr>
            <a:normAutofit/>
          </a:bodyPr>
          <a:lstStyle/>
          <a:p>
            <a:r>
              <a:rPr lang="uk-UA" sz="2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СУСПІЛЬНО-МИСТЕЦЬКИЙ ФЕСТИВАЛЬ “РОДИННІ ОБЕРЕГИ”</a:t>
            </a:r>
            <a:endParaRPr lang="uk-UA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Содержимое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7" y="3546758"/>
            <a:ext cx="4009458" cy="2865158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457200" y="1857364"/>
            <a:ext cx="3900486" cy="1500198"/>
          </a:xfrm>
        </p:spPr>
        <p:txBody>
          <a:bodyPr>
            <a:normAutofit/>
          </a:bodyPr>
          <a:lstStyle/>
          <a:p>
            <a:r>
              <a:rPr lang="uk-UA" sz="1800" i="1" dirty="0" smtClean="0">
                <a:solidFill>
                  <a:srgbClr val="0000CC"/>
                </a:solidFill>
              </a:rPr>
              <a:t>За підтримки та у співпраці з ЛОДА та за благословення владики Возняка на території Митрополичих садів собору </a:t>
            </a:r>
            <a:r>
              <a:rPr lang="uk-UA" sz="1800" i="1" dirty="0" err="1" smtClean="0">
                <a:solidFill>
                  <a:srgbClr val="0000CC"/>
                </a:solidFill>
              </a:rPr>
              <a:t>св.Юра</a:t>
            </a:r>
            <a:endParaRPr lang="uk-UA" sz="1800" i="1" dirty="0" smtClean="0">
              <a:solidFill>
                <a:srgbClr val="0000CC"/>
              </a:solidFill>
            </a:endParaRPr>
          </a:p>
          <a:p>
            <a:endParaRPr lang="uk-UA" sz="2000" b="1" i="1" dirty="0"/>
          </a:p>
        </p:txBody>
      </p:sp>
      <p:pic>
        <p:nvPicPr>
          <p:cNvPr id="6" name="Picture 6" descr="C:\Users\amelina\Desktop\32191167_917815428399935_4272432405756772352_n (3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836712"/>
            <a:ext cx="3988232" cy="2520850"/>
          </a:xfrm>
          <a:prstGeom prst="rect">
            <a:avLst/>
          </a:prstGeom>
          <a:noFill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76" y="3620410"/>
            <a:ext cx="3929090" cy="26309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15" y="3749040"/>
            <a:ext cx="3526971" cy="27551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685" y="630893"/>
            <a:ext cx="3595552" cy="28118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69" y="645727"/>
            <a:ext cx="3564706" cy="2842056"/>
          </a:xfrm>
          <a:prstGeom prst="rect">
            <a:avLst/>
          </a:prstGeom>
        </p:spPr>
      </p:pic>
      <p:pic>
        <p:nvPicPr>
          <p:cNvPr id="1026" name="Picture 2" descr="C:\Users\amelina\Desktop\фото Фестиваль\ро4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96889" y="3709850"/>
            <a:ext cx="3634739" cy="2769327"/>
          </a:xfrm>
          <a:prstGeom prst="rect">
            <a:avLst/>
          </a:prstGeom>
          <a:noFill/>
        </p:spPr>
      </p:pic>
      <p:pic>
        <p:nvPicPr>
          <p:cNvPr id="6" name="Picture 2" descr="C:\Users\amelina\Desktop\фото Фестиваль\ро4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9124" y="3714752"/>
            <a:ext cx="3634739" cy="27693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8400522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0" y="273050"/>
            <a:ext cx="3600400" cy="995710"/>
          </a:xfrm>
        </p:spPr>
        <p:txBody>
          <a:bodyPr>
            <a:noAutofit/>
          </a:bodyPr>
          <a:lstStyle/>
          <a:p>
            <a:r>
              <a:rPr lang="uk-UA" sz="2800" b="1" dirty="0" smtClean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Просвітницький </a:t>
            </a:r>
            <a:r>
              <a:rPr lang="uk-UA" sz="2800" b="1" dirty="0" err="1" smtClean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проєкт</a:t>
            </a:r>
            <a:r>
              <a:rPr lang="uk-UA" sz="2800" b="1" dirty="0" smtClean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“Особливі”</a:t>
            </a:r>
            <a:endParaRPr lang="uk-UA" sz="2800" b="1" dirty="0">
              <a:solidFill>
                <a:srgbClr val="C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5292080" y="1412777"/>
            <a:ext cx="3600400" cy="704622"/>
          </a:xfrm>
        </p:spPr>
        <p:txBody>
          <a:bodyPr>
            <a:noAutofit/>
          </a:bodyPr>
          <a:lstStyle/>
          <a:p>
            <a:r>
              <a:rPr lang="uk-UA" sz="2000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Був представлений у Парламенті України </a:t>
            </a:r>
            <a:endParaRPr lang="uk-UA" sz="2000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Рисунок 5" descr="C:\Users\користувач\Desktop\осо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4" y="3214686"/>
            <a:ext cx="4024403" cy="2654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14" name="Picture 2" descr="https://scontent.fdnk6-2.fna.fbcdn.net/v/t1.6435-0/s600x600/54730318_1147642165417259_580462957448658944_n.jpg?_nc_cat=108&amp;ccb=1-3&amp;_nc_sid=730e14&amp;_nc_ohc=BbDRtckmf0kAX97ABkh&amp;_nc_ht=scontent.fdnk6-2.fna&amp;tp=7&amp;oh=cf7cb56c66678bd046049900f8fa9455&amp;oe=60B8D1C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97" y="714356"/>
            <a:ext cx="3667151" cy="55007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melina\Desktop\54515633_2405296222822437_1533121870893678592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2" y="3643314"/>
            <a:ext cx="4193809" cy="2928958"/>
          </a:xfrm>
          <a:prstGeom prst="rect">
            <a:avLst/>
          </a:prstGeom>
          <a:noFill/>
        </p:spPr>
      </p:pic>
      <p:pic>
        <p:nvPicPr>
          <p:cNvPr id="3074" name="Picture 2" descr="C:\Users\amelina\Desktop\фото на презентації\58378103_1177012129146929_827289462319874048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571480"/>
            <a:ext cx="4143372" cy="2907652"/>
          </a:xfrm>
          <a:prstGeom prst="rect">
            <a:avLst/>
          </a:prstGeom>
          <a:noFill/>
        </p:spPr>
      </p:pic>
      <p:pic>
        <p:nvPicPr>
          <p:cNvPr id="6" name="Picture 2" descr="C:\Users\amelina\Desktop\2J0A6126-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571480"/>
            <a:ext cx="4000240" cy="60007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260648"/>
            <a:ext cx="7000924" cy="739460"/>
          </a:xfrm>
        </p:spPr>
        <p:txBody>
          <a:bodyPr>
            <a:normAutofit/>
          </a:bodyPr>
          <a:lstStyle/>
          <a:p>
            <a:r>
              <a:rPr lang="uk-UA" sz="2800" b="1" dirty="0" smtClean="0">
                <a:solidFill>
                  <a:srgbClr val="C00000"/>
                </a:solidFill>
              </a:rPr>
              <a:t>Інклюзивний </a:t>
            </a:r>
            <a:r>
              <a:rPr lang="uk-UA" sz="2800" b="1" dirty="0" err="1" smtClean="0">
                <a:solidFill>
                  <a:srgbClr val="C00000"/>
                </a:solidFill>
              </a:rPr>
              <a:t>“Весняний</a:t>
            </a:r>
            <a:r>
              <a:rPr lang="uk-UA" sz="2800" b="1" dirty="0" smtClean="0">
                <a:solidFill>
                  <a:srgbClr val="C00000"/>
                </a:solidFill>
              </a:rPr>
              <a:t> </a:t>
            </a:r>
            <a:r>
              <a:rPr lang="uk-UA" sz="2800" b="1" dirty="0" err="1" smtClean="0">
                <a:solidFill>
                  <a:srgbClr val="C00000"/>
                </a:solidFill>
              </a:rPr>
              <a:t>бал”</a:t>
            </a:r>
            <a:endParaRPr lang="uk-UA" sz="2800" b="1" dirty="0">
              <a:solidFill>
                <a:srgbClr val="C00000"/>
              </a:solidFill>
            </a:endParaRPr>
          </a:p>
        </p:txBody>
      </p:sp>
      <p:pic>
        <p:nvPicPr>
          <p:cNvPr id="5122" name="Picture 2" descr="C:\Users\amelina\Desktop\54525253_1149989141849228_5554792087087480832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576" y="1186300"/>
            <a:ext cx="3673548" cy="2538088"/>
          </a:xfrm>
          <a:prstGeom prst="rect">
            <a:avLst/>
          </a:prstGeom>
          <a:noFill/>
        </p:spPr>
      </p:pic>
      <p:pic>
        <p:nvPicPr>
          <p:cNvPr id="5124" name="Picture 4" descr="C:\Users\amelina\Desktop\55475342_1149989028515906_239898765572440064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576" y="3967942"/>
            <a:ext cx="3661644" cy="2604329"/>
          </a:xfrm>
          <a:prstGeom prst="rect">
            <a:avLst/>
          </a:prstGeom>
          <a:noFill/>
        </p:spPr>
      </p:pic>
      <p:pic>
        <p:nvPicPr>
          <p:cNvPr id="1026" name="Picture 2" descr="C:\Users\amelina\Desktop\55726332_2280762485470322_739338509306822656_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1184241"/>
            <a:ext cx="3835420" cy="2499989"/>
          </a:xfrm>
          <a:prstGeom prst="rect">
            <a:avLst/>
          </a:prstGeom>
          <a:noFill/>
        </p:spPr>
      </p:pic>
      <p:pic>
        <p:nvPicPr>
          <p:cNvPr id="1027" name="Picture 3" descr="C:\Users\amelina\Desktop\55443466_2280762955470275_8574710406109462528_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6" y="3966077"/>
            <a:ext cx="3788707" cy="26061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melina\Desktop\61566255_1201355186712623_5567910918664224768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57166"/>
            <a:ext cx="2643206" cy="2786082"/>
          </a:xfrm>
          <a:prstGeom prst="rect">
            <a:avLst/>
          </a:prstGeom>
          <a:noFill/>
        </p:spPr>
      </p:pic>
      <p:pic>
        <p:nvPicPr>
          <p:cNvPr id="4" name="Picture 2" descr="C:\Users\amelina\Desktop\Бе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8196" y="3429000"/>
            <a:ext cx="2791126" cy="2857520"/>
          </a:xfrm>
          <a:prstGeom prst="rect">
            <a:avLst/>
          </a:prstGeom>
          <a:noFill/>
        </p:spPr>
      </p:pic>
      <p:pic>
        <p:nvPicPr>
          <p:cNvPr id="5" name="Picture 3" descr="C:\Users\amelina\Desktop\фото на презентації\61122172_1201743280007147_5210205435000258560_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56889" y="357166"/>
            <a:ext cx="2857714" cy="2786082"/>
          </a:xfrm>
          <a:prstGeom prst="rect">
            <a:avLst/>
          </a:prstGeom>
          <a:noFill/>
        </p:spPr>
      </p:pic>
      <p:pic>
        <p:nvPicPr>
          <p:cNvPr id="2051" name="Picture 3" descr="C:\Users\amelina\Desktop\Юрченко-Кулінічєви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8196" y="357166"/>
            <a:ext cx="2709423" cy="2786082"/>
          </a:xfrm>
          <a:prstGeom prst="rect">
            <a:avLst/>
          </a:prstGeom>
          <a:noFill/>
        </p:spPr>
      </p:pic>
      <p:pic>
        <p:nvPicPr>
          <p:cNvPr id="8" name="Picture 2" descr="C:\Users\amelina\Desktop\Царьови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2124" y="3429000"/>
            <a:ext cx="2776156" cy="2857520"/>
          </a:xfrm>
          <a:prstGeom prst="rect">
            <a:avLst/>
          </a:prstGeom>
          <a:noFill/>
        </p:spPr>
      </p:pic>
      <p:pic>
        <p:nvPicPr>
          <p:cNvPr id="10" name="Picture 2" descr="C:\Users\amelina\Desktop\ФОТО ЧОРНОБРИВЦІ\Шелестак-Мацалак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19" y="3429000"/>
            <a:ext cx="2699675" cy="28872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714612" y="714356"/>
            <a:ext cx="6011602" cy="770428"/>
          </a:xfrm>
        </p:spPr>
        <p:txBody>
          <a:bodyPr>
            <a:noAutofit/>
          </a:bodyPr>
          <a:lstStyle/>
          <a:p>
            <a:r>
              <a:rPr lang="uk-UA" sz="2700" b="1" dirty="0">
                <a:solidFill>
                  <a:srgbClr val="00FF00"/>
                </a:solidFill>
              </a:rPr>
              <a:t> </a:t>
            </a:r>
            <a:r>
              <a:rPr lang="en-US" sz="2700" b="1" dirty="0" smtClean="0">
                <a:solidFill>
                  <a:srgbClr val="00FF00"/>
                </a:solidFill>
              </a:rPr>
              <a:t>   </a:t>
            </a:r>
            <a:r>
              <a:rPr lang="uk-UA" sz="27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Законодавство</a:t>
            </a:r>
            <a:br>
              <a:rPr lang="uk-UA" sz="27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uk-UA" sz="27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uk-UA" sz="27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uk-UA" sz="27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uk-UA" sz="27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uk-UA" sz="2700" b="1" dirty="0">
              <a:solidFill>
                <a:srgbClr val="C00000"/>
              </a:solidFill>
            </a:endParaRPr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571472" y="1285860"/>
            <a:ext cx="7887770" cy="5214974"/>
          </a:xfrm>
        </p:spPr>
        <p:txBody>
          <a:bodyPr>
            <a:noAutofit/>
          </a:bodyPr>
          <a:lstStyle/>
          <a:p>
            <a:endParaRPr lang="uk-UA" b="1" dirty="0" smtClean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uk-UA" b="1" dirty="0" smtClean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uk-UA" b="1" dirty="0" smtClean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uk-UA" b="1" dirty="0" smtClean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uk-UA" b="1" dirty="0" smtClean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uk-UA" b="1" dirty="0" smtClean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uk-UA" b="1" dirty="0" smtClean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uk-UA" b="1" dirty="0" smtClean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uk-UA" b="1" dirty="0" smtClean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uk-UA" sz="1800" b="1" dirty="0" smtClean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uk-UA" sz="1800" b="1" dirty="0" smtClean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uk-UA" sz="2400" b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Закон </a:t>
            </a:r>
            <a:r>
              <a:rPr lang="uk-UA" sz="2400" b="1" dirty="0" err="1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“Про</a:t>
            </a:r>
            <a:r>
              <a:rPr lang="uk-UA" sz="24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соціальні </a:t>
            </a:r>
            <a:r>
              <a:rPr lang="uk-UA" sz="2400" b="1" dirty="0" err="1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послуги”</a:t>
            </a:r>
            <a:r>
              <a:rPr lang="uk-UA" sz="24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від 17.01.19р</a:t>
            </a:r>
            <a:r>
              <a:rPr lang="uk-UA" sz="18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uk-UA" sz="1800" i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визначає основні організаційні та правові засади надання соціальних послуг, спрямованих на профілактику складних життєвих обставин, подолання або мінімізацію їх негативних наслідків, особам/сім’ям, які перебувають у складних життєвих обставинах</a:t>
            </a:r>
            <a:r>
              <a:rPr lang="uk-UA" sz="1800" i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uk-UA" sz="1800" i="1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uk-UA" sz="1800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uk-UA" sz="2400" b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Розпорядження </a:t>
            </a:r>
            <a:r>
              <a:rPr lang="uk-UA" sz="24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КМУ №366 від 14.04.21р. </a:t>
            </a:r>
            <a:r>
              <a:rPr lang="uk-UA" sz="1800" i="1" dirty="0" err="1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“Про</a:t>
            </a:r>
            <a:r>
              <a:rPr lang="ru-RU" sz="1800" i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«Про </a:t>
            </a:r>
            <a:r>
              <a:rPr lang="ru-RU" sz="1800" i="1" dirty="0" err="1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схвалення</a:t>
            </a:r>
            <a:r>
              <a:rPr lang="ru-RU" sz="1800" i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800" i="1" dirty="0" err="1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Національної</a:t>
            </a:r>
            <a:r>
              <a:rPr lang="ru-RU" sz="1800" i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800" i="1" dirty="0" err="1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стратегії</a:t>
            </a:r>
            <a:r>
              <a:rPr lang="ru-RU" sz="1800" i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800" i="1" dirty="0" err="1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із</a:t>
            </a:r>
            <a:r>
              <a:rPr lang="ru-RU" sz="1800" i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800" i="1" dirty="0" err="1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створення</a:t>
            </a:r>
            <a:r>
              <a:rPr lang="ru-RU" sz="1800" i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800" i="1" dirty="0" err="1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безбар’єрного</a:t>
            </a:r>
            <a:r>
              <a:rPr lang="ru-RU" sz="1800" i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простору в </a:t>
            </a:r>
            <a:r>
              <a:rPr lang="ru-RU" sz="1800" i="1" dirty="0" err="1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Україні</a:t>
            </a:r>
            <a:r>
              <a:rPr lang="ru-RU" sz="1800" i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на </a:t>
            </a:r>
            <a:r>
              <a:rPr lang="ru-RU" sz="1800" i="1" dirty="0" err="1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період</a:t>
            </a:r>
            <a:r>
              <a:rPr lang="ru-RU" sz="1800" i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до 2030 року</a:t>
            </a:r>
            <a:r>
              <a:rPr lang="ru-RU" sz="1800" i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 для </a:t>
            </a:r>
            <a:r>
              <a:rPr lang="ru-RU" sz="1800" i="1" dirty="0" err="1" smtClean="0">
                <a:solidFill>
                  <a:srgbClr val="0000CC"/>
                </a:solidFill>
              </a:rPr>
              <a:t>забезпечення</a:t>
            </a:r>
            <a:r>
              <a:rPr lang="ru-RU" sz="1800" i="1" dirty="0" smtClean="0">
                <a:solidFill>
                  <a:srgbClr val="0000CC"/>
                </a:solidFill>
              </a:rPr>
              <a:t> </a:t>
            </a:r>
            <a:r>
              <a:rPr lang="ru-RU" sz="1800" i="1" dirty="0" err="1" smtClean="0">
                <a:solidFill>
                  <a:srgbClr val="0000CC"/>
                </a:solidFill>
              </a:rPr>
              <a:t>рівних</a:t>
            </a:r>
            <a:r>
              <a:rPr lang="ru-RU" sz="1800" i="1" dirty="0" smtClean="0">
                <a:solidFill>
                  <a:srgbClr val="0000CC"/>
                </a:solidFill>
              </a:rPr>
              <a:t> </a:t>
            </a:r>
            <a:r>
              <a:rPr lang="ru-RU" sz="1800" i="1" dirty="0" err="1" smtClean="0">
                <a:solidFill>
                  <a:srgbClr val="0000CC"/>
                </a:solidFill>
              </a:rPr>
              <a:t>можливостей</a:t>
            </a:r>
            <a:r>
              <a:rPr lang="ru-RU" sz="1800" i="1" dirty="0" smtClean="0">
                <a:solidFill>
                  <a:srgbClr val="0000CC"/>
                </a:solidFill>
              </a:rPr>
              <a:t> </a:t>
            </a:r>
            <a:r>
              <a:rPr lang="ru-RU" sz="1800" i="1" dirty="0" err="1" smtClean="0">
                <a:solidFill>
                  <a:srgbClr val="0000CC"/>
                </a:solidFill>
              </a:rPr>
              <a:t>кожній</a:t>
            </a:r>
            <a:r>
              <a:rPr lang="ru-RU" sz="1800" i="1" dirty="0" smtClean="0">
                <a:solidFill>
                  <a:srgbClr val="0000CC"/>
                </a:solidFill>
              </a:rPr>
              <a:t> </a:t>
            </a:r>
            <a:r>
              <a:rPr lang="ru-RU" sz="1800" i="1" dirty="0" err="1" smtClean="0">
                <a:solidFill>
                  <a:srgbClr val="0000CC"/>
                </a:solidFill>
              </a:rPr>
              <a:t>людині</a:t>
            </a:r>
            <a:r>
              <a:rPr lang="ru-RU" sz="1800" i="1" dirty="0" smtClean="0">
                <a:solidFill>
                  <a:srgbClr val="0000CC"/>
                </a:solidFill>
              </a:rPr>
              <a:t> </a:t>
            </a:r>
            <a:r>
              <a:rPr lang="ru-RU" sz="1800" i="1" dirty="0" err="1" smtClean="0">
                <a:solidFill>
                  <a:srgbClr val="0000CC"/>
                </a:solidFill>
              </a:rPr>
              <a:t>реалізувати</a:t>
            </a:r>
            <a:r>
              <a:rPr lang="ru-RU" sz="1800" i="1" dirty="0" smtClean="0">
                <a:solidFill>
                  <a:srgbClr val="0000CC"/>
                </a:solidFill>
              </a:rPr>
              <a:t> </a:t>
            </a:r>
            <a:r>
              <a:rPr lang="ru-RU" sz="1800" i="1" dirty="0" err="1" smtClean="0">
                <a:solidFill>
                  <a:srgbClr val="0000CC"/>
                </a:solidFill>
              </a:rPr>
              <a:t>свої</a:t>
            </a:r>
            <a:r>
              <a:rPr lang="ru-RU" sz="1800" i="1" dirty="0" smtClean="0">
                <a:solidFill>
                  <a:srgbClr val="0000CC"/>
                </a:solidFill>
              </a:rPr>
              <a:t> права, </a:t>
            </a:r>
            <a:r>
              <a:rPr lang="ru-RU" sz="1800" i="1" dirty="0" err="1" smtClean="0">
                <a:solidFill>
                  <a:srgbClr val="0000CC"/>
                </a:solidFill>
              </a:rPr>
              <a:t>отримувати</a:t>
            </a:r>
            <a:r>
              <a:rPr lang="ru-RU" sz="1800" i="1" dirty="0" smtClean="0">
                <a:solidFill>
                  <a:srgbClr val="0000CC"/>
                </a:solidFill>
              </a:rPr>
              <a:t> </a:t>
            </a:r>
            <a:r>
              <a:rPr lang="ru-RU" sz="1800" i="1" dirty="0" err="1" smtClean="0">
                <a:solidFill>
                  <a:srgbClr val="0000CC"/>
                </a:solidFill>
              </a:rPr>
              <a:t>послуги</a:t>
            </a:r>
            <a:r>
              <a:rPr lang="ru-RU" sz="1800" i="1" dirty="0" smtClean="0">
                <a:solidFill>
                  <a:srgbClr val="0000CC"/>
                </a:solidFill>
              </a:rPr>
              <a:t> на </a:t>
            </a:r>
            <a:r>
              <a:rPr lang="ru-RU" sz="1800" i="1" dirty="0" err="1" smtClean="0">
                <a:solidFill>
                  <a:srgbClr val="0000CC"/>
                </a:solidFill>
              </a:rPr>
              <a:t>рівні</a:t>
            </a:r>
            <a:r>
              <a:rPr lang="ru-RU" sz="1800" i="1" dirty="0" smtClean="0">
                <a:solidFill>
                  <a:srgbClr val="0000CC"/>
                </a:solidFill>
              </a:rPr>
              <a:t> </a:t>
            </a:r>
            <a:r>
              <a:rPr lang="ru-RU" sz="1800" i="1" dirty="0" err="1" smtClean="0">
                <a:solidFill>
                  <a:srgbClr val="0000CC"/>
                </a:solidFill>
              </a:rPr>
              <a:t>з</a:t>
            </a:r>
            <a:r>
              <a:rPr lang="ru-RU" sz="1800" i="1" dirty="0" smtClean="0">
                <a:solidFill>
                  <a:srgbClr val="0000CC"/>
                </a:solidFill>
              </a:rPr>
              <a:t> </a:t>
            </a:r>
            <a:r>
              <a:rPr lang="ru-RU" sz="1800" i="1" dirty="0" err="1" smtClean="0">
                <a:solidFill>
                  <a:srgbClr val="0000CC"/>
                </a:solidFill>
              </a:rPr>
              <a:t>іншими</a:t>
            </a:r>
            <a:r>
              <a:rPr lang="ru-RU" sz="1800" i="1" dirty="0" smtClean="0">
                <a:solidFill>
                  <a:srgbClr val="0000CC"/>
                </a:solidFill>
              </a:rPr>
              <a:t> шляхом </a:t>
            </a:r>
            <a:r>
              <a:rPr lang="ru-RU" sz="1800" i="1" dirty="0" err="1" smtClean="0">
                <a:solidFill>
                  <a:srgbClr val="0000CC"/>
                </a:solidFill>
              </a:rPr>
              <a:t>інтегрування</a:t>
            </a:r>
            <a:r>
              <a:rPr lang="ru-RU" sz="1800" i="1" dirty="0" smtClean="0">
                <a:solidFill>
                  <a:srgbClr val="0000CC"/>
                </a:solidFill>
              </a:rPr>
              <a:t> </a:t>
            </a:r>
            <a:r>
              <a:rPr lang="ru-RU" sz="1800" i="1" dirty="0" err="1" smtClean="0">
                <a:solidFill>
                  <a:srgbClr val="0000CC"/>
                </a:solidFill>
              </a:rPr>
              <a:t>фізичної</a:t>
            </a:r>
            <a:r>
              <a:rPr lang="ru-RU" sz="1800" i="1" dirty="0" smtClean="0">
                <a:solidFill>
                  <a:srgbClr val="0000CC"/>
                </a:solidFill>
              </a:rPr>
              <a:t>, </a:t>
            </a:r>
            <a:r>
              <a:rPr lang="ru-RU" sz="1800" i="1" dirty="0" err="1" smtClean="0">
                <a:solidFill>
                  <a:srgbClr val="0000CC"/>
                </a:solidFill>
              </a:rPr>
              <a:t>цифрової</a:t>
            </a:r>
            <a:r>
              <a:rPr lang="ru-RU" sz="1800" i="1" dirty="0" smtClean="0">
                <a:solidFill>
                  <a:srgbClr val="0000CC"/>
                </a:solidFill>
              </a:rPr>
              <a:t>, </a:t>
            </a:r>
            <a:r>
              <a:rPr lang="ru-RU" sz="1800" i="1" dirty="0" err="1" smtClean="0">
                <a:solidFill>
                  <a:srgbClr val="0000CC"/>
                </a:solidFill>
              </a:rPr>
              <a:t>соціальної</a:t>
            </a:r>
            <a:r>
              <a:rPr lang="ru-RU" sz="1800" i="1" dirty="0" smtClean="0">
                <a:solidFill>
                  <a:srgbClr val="0000CC"/>
                </a:solidFill>
              </a:rPr>
              <a:t>, </a:t>
            </a:r>
            <a:r>
              <a:rPr lang="ru-RU" sz="1800" i="1" dirty="0" err="1" smtClean="0">
                <a:solidFill>
                  <a:srgbClr val="0000CC"/>
                </a:solidFill>
              </a:rPr>
              <a:t>економічної</a:t>
            </a:r>
            <a:r>
              <a:rPr lang="ru-RU" sz="1800" i="1" dirty="0" smtClean="0">
                <a:solidFill>
                  <a:srgbClr val="0000CC"/>
                </a:solidFill>
              </a:rPr>
              <a:t>, </a:t>
            </a:r>
            <a:r>
              <a:rPr lang="ru-RU" sz="1800" i="1" dirty="0" err="1" smtClean="0">
                <a:solidFill>
                  <a:srgbClr val="0000CC"/>
                </a:solidFill>
              </a:rPr>
              <a:t>освітньої</a:t>
            </a:r>
            <a:r>
              <a:rPr lang="ru-RU" sz="1800" i="1" dirty="0" smtClean="0">
                <a:solidFill>
                  <a:srgbClr val="0000CC"/>
                </a:solidFill>
              </a:rPr>
              <a:t> </a:t>
            </a:r>
            <a:r>
              <a:rPr lang="ru-RU" sz="1800" i="1" dirty="0" err="1" smtClean="0">
                <a:solidFill>
                  <a:srgbClr val="0000CC"/>
                </a:solidFill>
              </a:rPr>
              <a:t>безбар'єрності</a:t>
            </a:r>
            <a:r>
              <a:rPr lang="ru-RU" sz="1800" i="1" dirty="0" smtClean="0">
                <a:solidFill>
                  <a:srgbClr val="0000CC"/>
                </a:solidFill>
              </a:rPr>
              <a:t> до </a:t>
            </a:r>
            <a:r>
              <a:rPr lang="ru-RU" sz="1800" i="1" dirty="0" err="1" smtClean="0">
                <a:solidFill>
                  <a:srgbClr val="0000CC"/>
                </a:solidFill>
              </a:rPr>
              <a:t>всіх</a:t>
            </a:r>
            <a:r>
              <a:rPr lang="ru-RU" sz="1800" i="1" dirty="0" smtClean="0">
                <a:solidFill>
                  <a:srgbClr val="0000CC"/>
                </a:solidFill>
              </a:rPr>
              <a:t> сфер </a:t>
            </a:r>
            <a:r>
              <a:rPr lang="ru-RU" sz="1800" i="1" dirty="0" err="1" smtClean="0">
                <a:solidFill>
                  <a:srgbClr val="0000CC"/>
                </a:solidFill>
              </a:rPr>
              <a:t>державної</a:t>
            </a:r>
            <a:r>
              <a:rPr lang="ru-RU" sz="1800" i="1" dirty="0" smtClean="0">
                <a:solidFill>
                  <a:srgbClr val="0000CC"/>
                </a:solidFill>
              </a:rPr>
              <a:t> </a:t>
            </a:r>
            <a:r>
              <a:rPr lang="ru-RU" sz="1800" i="1" dirty="0" err="1" smtClean="0">
                <a:solidFill>
                  <a:srgbClr val="0000CC"/>
                </a:solidFill>
              </a:rPr>
              <a:t>політики</a:t>
            </a:r>
            <a:r>
              <a:rPr lang="ru-RU" sz="1800" i="1" dirty="0" smtClean="0">
                <a:solidFill>
                  <a:srgbClr val="0000CC"/>
                </a:solidFill>
              </a:rPr>
              <a:t>.</a:t>
            </a:r>
            <a:endParaRPr lang="uk-UA" sz="1800" i="1" dirty="0" smtClean="0">
              <a:solidFill>
                <a:srgbClr val="0000CC"/>
              </a:solidFill>
            </a:endParaRPr>
          </a:p>
          <a:p>
            <a:endParaRPr lang="ru-RU" sz="2400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uk-UA" sz="2400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uk-UA" sz="2400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69496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8820472" cy="1023502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7030A0"/>
                </a:solidFill>
                <a:latin typeface="+mn-lt"/>
              </a:rPr>
              <a:t>    </a:t>
            </a:r>
            <a:r>
              <a:rPr lang="uk-UA" sz="31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Міжнародна Платформа ділового спілкування </a:t>
            </a:r>
            <a:br>
              <a:rPr lang="uk-UA" sz="31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uk-UA" sz="32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“</a:t>
            </a:r>
            <a:r>
              <a:rPr lang="en-US" sz="32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Together for child</a:t>
            </a:r>
            <a:r>
              <a:rPr lang="uk-UA" sz="32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endParaRPr lang="uk-UA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C:\Users\amelina\Desktop\фото на презентацію\форум для д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643050"/>
            <a:ext cx="3429024" cy="2214578"/>
          </a:xfrm>
          <a:prstGeom prst="rect">
            <a:avLst/>
          </a:prstGeom>
          <a:noFill/>
        </p:spPr>
      </p:pic>
      <p:pic>
        <p:nvPicPr>
          <p:cNvPr id="1028" name="Picture 4" descr="C:\Users\amelina\Desktop\форум для дитини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4143380"/>
            <a:ext cx="3214710" cy="2291111"/>
          </a:xfrm>
          <a:prstGeom prst="rect">
            <a:avLst/>
          </a:prstGeom>
          <a:noFill/>
        </p:spPr>
      </p:pic>
      <p:pic>
        <p:nvPicPr>
          <p:cNvPr id="1030" name="Picture 6" descr="C:\Users\amelina\Desktop\форумдля дитини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8662" y="1614807"/>
            <a:ext cx="3214710" cy="2242821"/>
          </a:xfrm>
          <a:prstGeom prst="rect">
            <a:avLst/>
          </a:prstGeom>
          <a:noFill/>
        </p:spPr>
      </p:pic>
      <p:pic>
        <p:nvPicPr>
          <p:cNvPr id="1031" name="Picture 7" descr="C:\Users\amelina\Desktop\форум для дитини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2" y="4143380"/>
            <a:ext cx="3571900" cy="22963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Autofit/>
          </a:bodyPr>
          <a:lstStyle/>
          <a:p>
            <a:r>
              <a:rPr lang="uk-UA" sz="3200" b="1" dirty="0" smtClean="0">
                <a:solidFill>
                  <a:srgbClr val="C00000"/>
                </a:solidFill>
              </a:rPr>
              <a:t>Міжнародний Форум ділового спілкування і партнерства</a:t>
            </a:r>
            <a:endParaRPr lang="uk-UA" sz="3200" b="1" dirty="0">
              <a:solidFill>
                <a:srgbClr val="C00000"/>
              </a:solidFill>
            </a:endParaRPr>
          </a:p>
        </p:txBody>
      </p:sp>
      <p:pic>
        <p:nvPicPr>
          <p:cNvPr id="3" name="Picture 4" descr="На зображенні може бути: 9 people, including Наталія Пасічанська, Оксана Городечна, Лілія Корінець Більська and Галина Петриняк, люди стоять та їж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352" y="1428736"/>
            <a:ext cx="3322771" cy="22145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 descr="На зображенні може бути: 3 people, including Галина Петриняк та люди стоять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6" y="1428736"/>
            <a:ext cx="3143272" cy="21865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0" descr="На зображенні може бути: 13 people, including Ніна Пронюк and Олена Ковальова, люди сидять та люди стоять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6" y="4000504"/>
            <a:ext cx="3214710" cy="22145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8662" y="4000504"/>
            <a:ext cx="3357586" cy="2190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332656"/>
            <a:ext cx="5450948" cy="738890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Взаємодія та партнерство</a:t>
            </a:r>
            <a:endParaRPr lang="uk-UA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962" name="Picture 2" descr="https://scontent.fdnk6-1.fna.fbcdn.net/v/t1.0-9/118617442_173765631009321_1990731745248722008_o.jpg?_nc_cat=101&amp;_nc_sid=730e14&amp;_nc_ohc=vTDQpsJ7zSUAX-3YjdR&amp;_nc_ht=scontent.fdnk6-1.fna&amp;oh=d7d25027defdfec44c07394cf4074212&amp;oe=5F6FE79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3926422"/>
            <a:ext cx="3575526" cy="2607332"/>
          </a:xfrm>
          <a:prstGeom prst="rect">
            <a:avLst/>
          </a:prstGeom>
          <a:noFill/>
        </p:spPr>
      </p:pic>
      <p:pic>
        <p:nvPicPr>
          <p:cNvPr id="40964" name="Picture 4" descr="https://scontent.fdnk6-1.fna.fbcdn.net/v/t1.0-9/116896296_1601687783346026_546845011501997510_n.jpg?_nc_cat=101&amp;_nc_sid=8bfeb9&amp;_nc_ohc=yTX-ovJs2PIAX8G7qAp&amp;_nc_ht=scontent.fdnk6-1.fna&amp;oh=8db0c7a270a941d04bb360f9a91f43cc&amp;oe=5F6F9A4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0840" y="1073359"/>
            <a:ext cx="3457596" cy="2540985"/>
          </a:xfrm>
          <a:prstGeom prst="rect">
            <a:avLst/>
          </a:prstGeom>
          <a:noFill/>
        </p:spPr>
      </p:pic>
      <p:pic>
        <p:nvPicPr>
          <p:cNvPr id="43012" name="Picture 4" descr="https://scontent.fdnk6-1.fna.fbcdn.net/v/t1.0-9/75650455_1345333445648129_4677898849170227200_o.jpg?_nc_cat=100&amp;_nc_sid=8bfeb9&amp;_nc_ohc=ffAsBiOylokAX9ecXg4&amp;_nc_oc=AQlhq7SCOGAG8YyjYg4ZoPK-46J75Xx67wO2bD7bMljR1nKgM0wy-bQS6G3llKkf-zw&amp;_nc_ht=scontent.fdnk6-1.fna&amp;oh=beadd9489d2d1a66bd6225b2edbfe047&amp;oe=5F6FE92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2" y="3878446"/>
            <a:ext cx="3786214" cy="2622387"/>
          </a:xfrm>
          <a:prstGeom prst="rect">
            <a:avLst/>
          </a:prstGeom>
          <a:noFill/>
        </p:spPr>
      </p:pic>
      <p:pic>
        <p:nvPicPr>
          <p:cNvPr id="1026" name="Picture 2" descr="C:\Users\amelina\Desktop\жп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2" y="1071546"/>
            <a:ext cx="3786182" cy="25241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52986"/>
            <a:ext cx="7787208" cy="882336"/>
          </a:xfrm>
        </p:spPr>
        <p:txBody>
          <a:bodyPr>
            <a:normAutofit/>
          </a:bodyPr>
          <a:lstStyle/>
          <a:p>
            <a:r>
              <a:rPr lang="uk-UA" sz="3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uk-UA" sz="32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Навчальні семінари для педагогів</a:t>
            </a:r>
            <a:endParaRPr lang="uk-UA" sz="32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Picture 3" descr="C:\Users\amelina\Desktop\семін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72983" y="4166980"/>
            <a:ext cx="3982636" cy="2266489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899592" y="928670"/>
            <a:ext cx="36724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Реальна </a:t>
            </a:r>
            <a:r>
              <a:rPr lang="ru-RU" sz="2000" i="1" dirty="0" err="1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дієвість</a:t>
            </a:r>
            <a:r>
              <a:rPr lang="ru-RU" sz="2000" i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ru-RU" sz="2000" b="1" i="1" dirty="0" err="1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Нової</a:t>
            </a:r>
            <a:r>
              <a:rPr lang="ru-RU" sz="2000" b="1" i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b="1" i="1" dirty="0" err="1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української</a:t>
            </a:r>
            <a:r>
              <a:rPr lang="ru-RU" sz="2000" b="1" i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b="1" i="1" dirty="0" err="1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школи</a:t>
            </a:r>
            <a:r>
              <a:rPr lang="ru-RU" sz="2000" i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ru-RU" sz="2000" i="1" dirty="0" err="1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залежить</a:t>
            </a:r>
            <a:r>
              <a:rPr lang="ru-RU" sz="2000" i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i="1" dirty="0" err="1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від</a:t>
            </a:r>
            <a:r>
              <a:rPr lang="ru-RU" sz="2000" i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кожного конкретного педагога: </a:t>
            </a:r>
            <a:r>
              <a:rPr lang="ru-RU" sz="2000" i="1" dirty="0" err="1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його</a:t>
            </a:r>
            <a:r>
              <a:rPr lang="ru-RU" sz="2000" i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i="1" dirty="0" err="1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знань</a:t>
            </a:r>
            <a:r>
              <a:rPr lang="ru-RU" sz="2000" i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2000" i="1" dirty="0" err="1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умінь</a:t>
            </a:r>
            <a:r>
              <a:rPr lang="ru-RU" sz="2000" i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2000" i="1" dirty="0" err="1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компетенцій</a:t>
            </a:r>
            <a:r>
              <a:rPr lang="ru-RU" sz="2000" i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2000" i="1" dirty="0" err="1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розуміння</a:t>
            </a:r>
            <a:r>
              <a:rPr lang="ru-RU" sz="2000" i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i="1" dirty="0" err="1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стратегічних</a:t>
            </a:r>
            <a:r>
              <a:rPr lang="ru-RU" sz="2000" i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i="1" dirty="0" err="1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цілей</a:t>
            </a:r>
            <a:r>
              <a:rPr lang="ru-RU" sz="2000" i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...</a:t>
            </a:r>
            <a:endParaRPr lang="uk-UA" sz="2000" i="1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4" name="Picture 2" descr="https://scontent.fdnk6-2.fna.fbcdn.net/v/t1.0-9/84490009_1451896608325145_6831781289771663360_n.jpg?_nc_cat=109&amp;_nc_sid=8bfeb9&amp;_nc_ohc=AX44rCM8KYwAX-R3-7h&amp;_nc_ht=scontent.fdnk6-2.fna&amp;oh=cd877429581ddd5a30895966f87c4498&amp;oe=5F6F887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98269" y="1556792"/>
            <a:ext cx="3257350" cy="2446406"/>
          </a:xfrm>
          <a:prstGeom prst="rect">
            <a:avLst/>
          </a:prstGeom>
          <a:noFill/>
        </p:spPr>
      </p:pic>
      <p:pic>
        <p:nvPicPr>
          <p:cNvPr id="3076" name="Picture 4" descr="https://scontent.fdnk6-1.fna.fbcdn.net/v/t1.0-9/88087115_1451896688325137_4827328032777699328_n.jpg?_nc_cat=102&amp;_nc_sid=8bfeb9&amp;_nc_ohc=dC5m2UiK52wAX-g52wy&amp;_nc_ht=scontent.fdnk6-1.fna&amp;oh=c4564f58f614deab4580ad48bcecc91b&amp;oe=5F7046C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3608" y="2988700"/>
            <a:ext cx="3000396" cy="3455144"/>
          </a:xfrm>
          <a:prstGeom prst="rect">
            <a:avLst/>
          </a:prstGeom>
          <a:noFill/>
        </p:spPr>
      </p:pic>
      <p:pic>
        <p:nvPicPr>
          <p:cNvPr id="8" name="Picture 4" descr="https://scontent.fdnk6-1.fna.fbcdn.net/v/t1.0-9/88087115_1451896688325137_4827328032777699328_n.jpg?_nc_cat=102&amp;_nc_sid=8bfeb9&amp;_nc_ohc=dC5m2UiK52wAX-g52wy&amp;_nc_ht=scontent.fdnk6-1.fna&amp;oh=c4564f58f614deab4580ad48bcecc91b&amp;oe=5F7046C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3609" y="3102178"/>
            <a:ext cx="2880320" cy="331686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476672"/>
            <a:ext cx="7787208" cy="666312"/>
          </a:xfrm>
        </p:spPr>
        <p:txBody>
          <a:bodyPr>
            <a:noAutofit/>
          </a:bodyPr>
          <a:lstStyle/>
          <a:p>
            <a:r>
              <a:rPr lang="uk-UA" sz="2800" b="1" dirty="0">
                <a:solidFill>
                  <a:srgbClr val="C00000"/>
                </a:solidFill>
              </a:rPr>
              <a:t>О</a:t>
            </a:r>
            <a:r>
              <a:rPr lang="uk-UA" sz="2800" b="1" dirty="0" smtClean="0">
                <a:solidFill>
                  <a:srgbClr val="C00000"/>
                </a:solidFill>
              </a:rPr>
              <a:t>тримання комунікативного досвіду</a:t>
            </a:r>
            <a:endParaRPr lang="uk-UA" sz="2800" b="1" dirty="0">
              <a:solidFill>
                <a:srgbClr val="C00000"/>
              </a:solidFill>
            </a:endParaRPr>
          </a:p>
        </p:txBody>
      </p:sp>
      <p:pic>
        <p:nvPicPr>
          <p:cNvPr id="8" name="Picture 2" descr="C:\Users\amelina\Desktop\фору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4143380"/>
            <a:ext cx="3786214" cy="2409410"/>
          </a:xfrm>
          <a:prstGeom prst="rect">
            <a:avLst/>
          </a:prstGeom>
          <a:noFill/>
        </p:spPr>
      </p:pic>
      <p:pic>
        <p:nvPicPr>
          <p:cNvPr id="8194" name="Picture 2" descr="C:\Users\amelina\Desktop\53708092_1147429998771809_902596688743497728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99792" y="1609971"/>
            <a:ext cx="3396686" cy="2301405"/>
          </a:xfrm>
          <a:prstGeom prst="rect">
            <a:avLst/>
          </a:prstGeom>
          <a:noFill/>
        </p:spPr>
      </p:pic>
      <p:pic>
        <p:nvPicPr>
          <p:cNvPr id="8195" name="Picture 3" descr="C:\Users\amelina\Desktop\55492911_294185728186302_1916918744009932800_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5074" y="1285860"/>
            <a:ext cx="2295443" cy="2643206"/>
          </a:xfrm>
          <a:prstGeom prst="rect">
            <a:avLst/>
          </a:prstGeom>
          <a:noFill/>
        </p:spPr>
      </p:pic>
      <p:pic>
        <p:nvPicPr>
          <p:cNvPr id="8196" name="Picture 4" descr="C:\Users\amelina\Desktop\55495956_420844235316818_5603104211400130560_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596" y="1214422"/>
            <a:ext cx="2035983" cy="2714644"/>
          </a:xfrm>
          <a:prstGeom prst="rect">
            <a:avLst/>
          </a:prstGeom>
          <a:noFill/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6121" y="4142002"/>
            <a:ext cx="3842014" cy="2430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На зображенні може бути: 1 особа та піц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428604"/>
            <a:ext cx="2786082" cy="2786082"/>
          </a:xfrm>
          <a:prstGeom prst="rect">
            <a:avLst/>
          </a:prstGeom>
          <a:noFill/>
        </p:spPr>
      </p:pic>
      <p:pic>
        <p:nvPicPr>
          <p:cNvPr id="3076" name="Picture 4" descr="Немає опису світлини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290" y="3571876"/>
            <a:ext cx="2857520" cy="2857520"/>
          </a:xfrm>
          <a:prstGeom prst="rect">
            <a:avLst/>
          </a:prstGeom>
          <a:noFill/>
        </p:spPr>
      </p:pic>
      <p:pic>
        <p:nvPicPr>
          <p:cNvPr id="3078" name="Picture 6" descr="На зображенні може бути: 2 людини, люди стоять та people eati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428604"/>
            <a:ext cx="2747968" cy="2747968"/>
          </a:xfrm>
          <a:prstGeom prst="rect">
            <a:avLst/>
          </a:prstGeom>
          <a:noFill/>
        </p:spPr>
      </p:pic>
      <p:pic>
        <p:nvPicPr>
          <p:cNvPr id="3080" name="Picture 8" descr="На зображенні може бути: 4 людини, люди стоять, people eating та outerwea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3500438"/>
            <a:ext cx="2786082" cy="27860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3808" y="274638"/>
            <a:ext cx="5842992" cy="582594"/>
          </a:xfrm>
        </p:spPr>
        <p:txBody>
          <a:bodyPr>
            <a:normAutofit/>
          </a:bodyPr>
          <a:lstStyle/>
          <a:p>
            <a:r>
              <a:rPr lang="uk-UA" sz="28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СПІЛЬНИЙ ЧАС</a:t>
            </a:r>
            <a:endParaRPr lang="uk-UA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194" name="Picture 2" descr="C:\Users\amelina\Desktop\71276518_1299641060217368_5066627972534894592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7544" y="1000108"/>
            <a:ext cx="3461514" cy="2625347"/>
          </a:xfrm>
          <a:prstGeom prst="rect">
            <a:avLst/>
          </a:prstGeom>
          <a:noFill/>
        </p:spPr>
      </p:pic>
      <p:pic>
        <p:nvPicPr>
          <p:cNvPr id="8195" name="Picture 3" descr="C:\Users\amelina\Desktop\71731037_1299641136884027_1312977824579059712_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7544" y="3857693"/>
            <a:ext cx="3485326" cy="2696785"/>
          </a:xfrm>
          <a:prstGeom prst="rect">
            <a:avLst/>
          </a:prstGeom>
          <a:noFill/>
        </p:spPr>
      </p:pic>
      <p:pic>
        <p:nvPicPr>
          <p:cNvPr id="8196" name="Picture 4" descr="C:\Users\amelina\Desktop\72169604_1299642813550526_8807194258537709568_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43372" y="1000108"/>
            <a:ext cx="2143140" cy="2643206"/>
          </a:xfrm>
          <a:prstGeom prst="rect">
            <a:avLst/>
          </a:prstGeom>
          <a:noFill/>
        </p:spPr>
      </p:pic>
      <p:pic>
        <p:nvPicPr>
          <p:cNvPr id="8197" name="Picture 5" descr="C:\Users\amelina\Desktop\71567989_1300255020155972_1315851797650210816_o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43372" y="3857693"/>
            <a:ext cx="2143140" cy="2714644"/>
          </a:xfrm>
          <a:prstGeom prst="rect">
            <a:avLst/>
          </a:prstGeom>
          <a:noFill/>
        </p:spPr>
      </p:pic>
      <p:pic>
        <p:nvPicPr>
          <p:cNvPr id="8198" name="Picture 6" descr="C:\Users\amelina\Desktop\71204263_1300254630156011_1607911463563821056_o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00826" y="1000108"/>
            <a:ext cx="2143140" cy="2625346"/>
          </a:xfrm>
          <a:prstGeom prst="rect">
            <a:avLst/>
          </a:prstGeom>
          <a:noFill/>
        </p:spPr>
      </p:pic>
      <p:pic>
        <p:nvPicPr>
          <p:cNvPr id="8200" name="Picture 8" descr="C:\Users\amelina\Desktop\71278047_1299676463547161_151024841267347456_n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19154" y="3801334"/>
            <a:ext cx="2092333" cy="26967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09598" y="908721"/>
            <a:ext cx="6347715" cy="1152128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Робота з родиною</a:t>
            </a:r>
            <a:endParaRPr lang="uk-UA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609598" y="1928802"/>
            <a:ext cx="7629131" cy="4500594"/>
          </a:xfrm>
        </p:spPr>
        <p:txBody>
          <a:bodyPr>
            <a:normAutofit/>
          </a:bodyPr>
          <a:lstStyle/>
          <a:p>
            <a:r>
              <a:rPr lang="uk-UA" sz="2800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Консультування</a:t>
            </a:r>
          </a:p>
          <a:p>
            <a:r>
              <a:rPr lang="uk-UA" sz="2800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Медіація</a:t>
            </a:r>
          </a:p>
          <a:p>
            <a:r>
              <a:rPr lang="uk-UA" sz="2800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Духовні практики</a:t>
            </a:r>
          </a:p>
          <a:p>
            <a:r>
              <a:rPr lang="uk-UA" sz="2800" dirty="0" err="1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Проєктна</a:t>
            </a:r>
            <a:r>
              <a:rPr lang="uk-UA" sz="2800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діяльність ( </a:t>
            </a:r>
            <a:r>
              <a:rPr lang="uk-UA" sz="2800" dirty="0" err="1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фото-</a:t>
            </a:r>
            <a:r>
              <a:rPr lang="uk-UA" sz="2800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та мистецькі </a:t>
            </a:r>
            <a:r>
              <a:rPr lang="uk-UA" sz="2800" dirty="0" err="1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проєкти</a:t>
            </a:r>
            <a:r>
              <a:rPr lang="uk-UA" sz="2800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uk-UA" sz="2800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Кінна верхова їзда</a:t>
            </a:r>
          </a:p>
          <a:p>
            <a:r>
              <a:rPr lang="uk-UA" sz="2800" dirty="0" err="1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Звукотерапія</a:t>
            </a:r>
            <a:endParaRPr lang="uk-UA" sz="2800" dirty="0" smtClean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uk-UA" sz="2800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Тренінги та майстер-класи</a:t>
            </a:r>
          </a:p>
          <a:p>
            <a:endParaRPr lang="uk-UA" sz="2800" dirty="0">
              <a:solidFill>
                <a:srgbClr val="0000FF"/>
              </a:solidFill>
            </a:endParaRPr>
          </a:p>
        </p:txBody>
      </p:sp>
      <p:pic>
        <p:nvPicPr>
          <p:cNvPr id="4" name="Picture 2" descr="https://scontent.fiev21-2.fna.fbcdn.net/v/t1.0-9/91296698_1478685995646206_6072592021443313664_n.jpg?_nc_cat=102&amp;_nc_sid=730e14&amp;_nc_ohc=2nZ_stscjkQAX_E1rf1&amp;_nc_ht=scontent.fiev21-2.fna&amp;oh=93c36780ef4df5a0623f89f5d2981baf&amp;oe=5F9F82E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57884" y="500042"/>
            <a:ext cx="2800064" cy="2800064"/>
          </a:xfrm>
          <a:prstGeom prst="rect">
            <a:avLst/>
          </a:prstGeom>
          <a:noFill/>
          <a:ln w="57150">
            <a:noFill/>
          </a:ln>
        </p:spPr>
      </p:pic>
    </p:spTree>
    <p:extLst>
      <p:ext uri="{BB962C8B-B14F-4D97-AF65-F5344CB8AC3E}">
        <p14:creationId xmlns="" xmlns:p14="http://schemas.microsoft.com/office/powerpoint/2010/main" val="2644489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571480"/>
            <a:ext cx="6347048" cy="571504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C00000"/>
                </a:solidFill>
                <a:latin typeface="Georgia" pitchFamily="18" charset="0"/>
              </a:rPr>
              <a:t>  </a:t>
            </a:r>
            <a:r>
              <a:rPr lang="uk-UA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Духовні практики.</a:t>
            </a:r>
            <a:endParaRPr lang="uk-UA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C:\Users\amelina\Desktop\ун8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9827" y="1760578"/>
            <a:ext cx="2719099" cy="3888138"/>
          </a:xfrm>
          <a:prstGeom prst="rect">
            <a:avLst/>
          </a:prstGeom>
          <a:noFill/>
        </p:spPr>
      </p:pic>
      <p:pic>
        <p:nvPicPr>
          <p:cNvPr id="2051" name="Picture 3" descr="C:\Users\amelina\Desktop\ун3 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93471" y="1784095"/>
            <a:ext cx="2702900" cy="3929090"/>
          </a:xfrm>
          <a:prstGeom prst="rect">
            <a:avLst/>
          </a:prstGeom>
          <a:noFill/>
        </p:spPr>
      </p:pic>
      <p:pic>
        <p:nvPicPr>
          <p:cNvPr id="2052" name="Picture 4" descr="C:\Users\amelina\Desktop\ун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71802" y="1500174"/>
            <a:ext cx="3047989" cy="2285992"/>
          </a:xfrm>
          <a:prstGeom prst="rect">
            <a:avLst/>
          </a:prstGeom>
          <a:noFill/>
        </p:spPr>
      </p:pic>
      <p:pic>
        <p:nvPicPr>
          <p:cNvPr id="2053" name="Picture 5" descr="C:\Users\amelina\Desktop\ун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71802" y="3929066"/>
            <a:ext cx="3071834" cy="23038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8244408" cy="530967"/>
          </a:xfrm>
        </p:spPr>
        <p:txBody>
          <a:bodyPr>
            <a:normAutofit/>
          </a:bodyPr>
          <a:lstStyle/>
          <a:p>
            <a:r>
              <a:rPr lang="uk-UA" sz="28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Покращення матеріально-технічної бази</a:t>
            </a:r>
            <a:endParaRPr lang="uk-UA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928670"/>
            <a:ext cx="4071966" cy="2732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928670"/>
            <a:ext cx="3943386" cy="2719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3857628"/>
            <a:ext cx="3943386" cy="2822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6" y="3857628"/>
            <a:ext cx="4071966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917571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00100" y="785794"/>
            <a:ext cx="7982412" cy="857256"/>
          </a:xfrm>
        </p:spPr>
        <p:txBody>
          <a:bodyPr>
            <a:noAutofit/>
          </a:bodyPr>
          <a:lstStyle/>
          <a:p>
            <a:r>
              <a:rPr lang="uk-UA" sz="2400" b="1" dirty="0">
                <a:solidFill>
                  <a:srgbClr val="00FF00"/>
                </a:solidFill>
              </a:rPr>
              <a:t>   </a:t>
            </a:r>
            <a:r>
              <a:rPr lang="uk-UA" sz="2400" b="1" dirty="0" smtClean="0">
                <a:solidFill>
                  <a:srgbClr val="00FF00"/>
                </a:solidFill>
              </a:rPr>
              <a:t>                         </a:t>
            </a:r>
            <a:r>
              <a:rPr lang="uk-UA" sz="27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Потреби </a:t>
            </a:r>
            <a:r>
              <a:rPr lang="uk-UA" sz="27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 </a:t>
            </a:r>
            <a:r>
              <a:rPr lang="uk-UA" sz="27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послугах </a:t>
            </a:r>
            <a:r>
              <a:rPr lang="uk-UA" sz="27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uk-UA" sz="27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uk-UA" sz="27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uk-UA" sz="27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</a:t>
            </a:r>
            <a:r>
              <a:rPr lang="uk-UA" sz="2400" b="0" i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(дослідження </a:t>
            </a:r>
            <a:r>
              <a:rPr lang="en-US" sz="2400" b="0" i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SURGe</a:t>
            </a:r>
            <a:r>
              <a:rPr lang="en-US" sz="2400" b="0" i="1" dirty="0" smtClean="0">
                <a:solidFill>
                  <a:srgbClr val="C00000"/>
                </a:solidFill>
              </a:rPr>
              <a:t>)</a:t>
            </a:r>
            <a:endParaRPr lang="uk-UA" sz="2400" b="0" i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142976" y="2071678"/>
            <a:ext cx="7351738" cy="3734762"/>
          </a:xfrm>
        </p:spPr>
        <p:txBody>
          <a:bodyPr>
            <a:noAutofit/>
          </a:bodyPr>
          <a:lstStyle/>
          <a:p>
            <a:r>
              <a:rPr lang="uk-UA" sz="24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Раннє втручання</a:t>
            </a:r>
          </a:p>
          <a:p>
            <a:r>
              <a:rPr lang="uk-UA" sz="24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Послуги реабілітації</a:t>
            </a:r>
          </a:p>
          <a:p>
            <a:r>
              <a:rPr lang="uk-UA" sz="24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Консультації вузькопрофільних фахівців (</a:t>
            </a:r>
            <a:r>
              <a:rPr lang="uk-UA" i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АВА-терапевт</a:t>
            </a:r>
            <a:r>
              <a:rPr lang="uk-UA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uk-UA" i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сурдолог</a:t>
            </a:r>
            <a:r>
              <a:rPr lang="uk-UA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тощо)</a:t>
            </a:r>
          </a:p>
          <a:p>
            <a:r>
              <a:rPr lang="uk-UA" sz="24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Денний догляд за дитиною з ООП</a:t>
            </a:r>
          </a:p>
          <a:p>
            <a:r>
              <a:rPr lang="uk-UA" sz="24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Супровід під час навчання (асистент вчителя, </a:t>
            </a:r>
            <a:r>
              <a:rPr lang="uk-UA" sz="240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т’ютор</a:t>
            </a:r>
            <a:r>
              <a:rPr lang="uk-UA" sz="24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uk-UA" sz="24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Тимчасовий відпочинок для батьків (згідно Стандарту СП)</a:t>
            </a:r>
          </a:p>
          <a:p>
            <a:r>
              <a:rPr lang="uk-UA" sz="24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Консультування батьків у вихованні дитини з О</a:t>
            </a:r>
            <a:r>
              <a:rPr lang="uk-UA" sz="2400" dirty="0">
                <a:solidFill>
                  <a:srgbClr val="0000FF"/>
                </a:solidFill>
              </a:rPr>
              <a:t>ОП</a:t>
            </a:r>
          </a:p>
        </p:txBody>
      </p:sp>
    </p:spTree>
    <p:extLst>
      <p:ext uri="{BB962C8B-B14F-4D97-AF65-F5344CB8AC3E}">
        <p14:creationId xmlns="" xmlns:p14="http://schemas.microsoft.com/office/powerpoint/2010/main" val="225977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188640"/>
            <a:ext cx="7242008" cy="668592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Ремонт частини І поверху</a:t>
            </a:r>
            <a:endParaRPr lang="uk-UA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12" descr="https://scontent.fiev21-1.fna.fbcdn.net/v/t1.15752-9/79665338_504721230143069_3818748799757582336_n.jpg?_nc_cat=105&amp;_nc_sid=b96e70&amp;_nc_ohc=hRamuczb3_IAX90Qe75&amp;_nc_ht=scontent.fiev21-1.fna&amp;oh=2219cd6f67ff5f78fc3777ec6e1676b7&amp;oe=5F0E037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552" y="1679302"/>
            <a:ext cx="3494762" cy="4608512"/>
          </a:xfrm>
          <a:prstGeom prst="rect">
            <a:avLst/>
          </a:prstGeom>
          <a:noFill/>
        </p:spPr>
      </p:pic>
      <p:pic>
        <p:nvPicPr>
          <p:cNvPr id="4" name="Picture 2" descr="https://scontent.fiev21-2.fna.fbcdn.net/v/t1.15752-9/104435044_263456164988985_5996737778125178395_n.jpg?_nc_cat=100&amp;_nc_sid=b96e70&amp;_nc_ohc=CGYIpJtWAugAX-gRCfN&amp;_nc_ht=scontent.fiev21-2.fna&amp;oh=5f3c4bc115b6dbb8491fcdf61dfff702&amp;oe=5F101A2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5976" y="1196752"/>
            <a:ext cx="3784504" cy="2565726"/>
          </a:xfrm>
          <a:prstGeom prst="rect">
            <a:avLst/>
          </a:prstGeom>
          <a:noFill/>
        </p:spPr>
      </p:pic>
      <p:pic>
        <p:nvPicPr>
          <p:cNvPr id="5" name="Picture 6" descr="https://scontent.fiev21-1.fna.fbcdn.net/v/t1.15752-9/104427416_280213986463593_298059714639692550_n.jpg?_nc_cat=105&amp;_nc_sid=b96e70&amp;_nc_ohc=luC4ftxyKCQAX9qLCtV&amp;_nc_ht=scontent.fiev21-1.fna&amp;oh=08696982a5fc4e49440edffa98016880&amp;oe=5F0F4E9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5976" y="3983558"/>
            <a:ext cx="3784504" cy="25703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36666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214290"/>
            <a:ext cx="7092280" cy="785770"/>
          </a:xfrm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rgbClr val="002060"/>
                </a:solidFill>
              </a:rPr>
              <a:t> </a:t>
            </a:r>
            <a:r>
              <a:rPr lang="uk-UA" sz="28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Безпека дітей </a:t>
            </a:r>
            <a:r>
              <a:rPr lang="uk-UA" sz="28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-понад</a:t>
            </a:r>
            <a:r>
              <a:rPr lang="uk-UA" sz="28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усе!!!</a:t>
            </a:r>
            <a:endParaRPr lang="uk-UA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https://scontent.fiev21-1.fna.fbcdn.net/v/t1.15752-9/104169055_581578942746256_4046689103265843410_n.jpg?_nc_cat=110&amp;_nc_sid=b96e70&amp;_nc_ohc=3Cof2RqqUg4AX_p7tOD&amp;_nc_ht=scontent.fiev21-1.fna&amp;oh=b210a6a88b0b5260ac9ddada7e31c78b&amp;oe=5F117A9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066986"/>
            <a:ext cx="3857652" cy="2674365"/>
          </a:xfrm>
          <a:prstGeom prst="rect">
            <a:avLst/>
          </a:prstGeom>
          <a:noFill/>
        </p:spPr>
      </p:pic>
      <p:pic>
        <p:nvPicPr>
          <p:cNvPr id="4" name="Picture 2" descr="https://scontent-waw1-1.xx.fbcdn.net/v/t1.15752-9/104222419_822442128280557_1382794787336208453_n.jpg?_nc_cat=107&amp;_nc_sid=b96e70&amp;_nc_ohc=2g5OAKRtx-YAX8Th9MD&amp;_nc_ht=scontent-waw1-1.xx&amp;oh=397fa017a62f754f5c92c71b17f9f856&amp;oe=5F0E8FC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3929066"/>
            <a:ext cx="3857652" cy="2702612"/>
          </a:xfrm>
          <a:prstGeom prst="rect">
            <a:avLst/>
          </a:prstGeom>
          <a:noFill/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040" y="1066986"/>
            <a:ext cx="3418833" cy="5434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29718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4857760"/>
            <a:ext cx="6572296" cy="1500198"/>
          </a:xfrm>
        </p:spPr>
        <p:txBody>
          <a:bodyPr>
            <a:noAutofit/>
          </a:bodyPr>
          <a:lstStyle/>
          <a:p>
            <a:r>
              <a:rPr lang="uk-UA" sz="2000" dirty="0" smtClean="0"/>
              <a:t/>
            </a:r>
            <a:br>
              <a:rPr lang="uk-UA" sz="2000" dirty="0" smtClean="0"/>
            </a:br>
            <a:r>
              <a:rPr lang="uk-UA" sz="2000" b="1" i="1" dirty="0" err="1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Любов-</a:t>
            </a:r>
            <a:r>
              <a:rPr lang="ru-RU" sz="2000" b="1" i="1" dirty="0" err="1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це</a:t>
            </a:r>
            <a:r>
              <a:rPr lang="ru-RU" sz="2000" b="1" i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коли </a:t>
            </a:r>
            <a:r>
              <a:rPr lang="ru-RU" sz="2000" b="1" i="1" dirty="0" err="1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нічого</a:t>
            </a:r>
            <a:r>
              <a:rPr lang="ru-RU" sz="2000" b="1" i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не страшно, </a:t>
            </a:r>
            <a:r>
              <a:rPr lang="ru-RU" sz="2000" b="1" i="1" dirty="0" err="1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розумієте</a:t>
            </a:r>
            <a:r>
              <a:rPr lang="ru-RU" sz="2000" b="1" i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Коли тебе не </a:t>
            </a:r>
            <a:r>
              <a:rPr lang="ru-RU" sz="2000" b="1" i="1" dirty="0" err="1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підведуть</a:t>
            </a:r>
            <a:r>
              <a:rPr lang="ru-RU" sz="2000" b="1" i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2000" b="1" i="1" dirty="0" err="1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не</a:t>
            </a:r>
            <a:r>
              <a:rPr lang="ru-RU" sz="2000" b="1" i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b="1" i="1" dirty="0" err="1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зрадять</a:t>
            </a:r>
            <a:r>
              <a:rPr lang="ru-RU" sz="2000" b="1" i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Коли </a:t>
            </a:r>
            <a:r>
              <a:rPr lang="ru-RU" sz="2000" b="1" i="1" dirty="0" err="1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вірять</a:t>
            </a:r>
            <a:r>
              <a:rPr lang="ru-RU" sz="2000" b="1" i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ru-RU" sz="2000" b="1" i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000" b="1" i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Маленький Принц</a:t>
            </a:r>
            <a:br>
              <a:rPr lang="ru-RU" sz="2000" b="1" i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000" b="1" i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</a:t>
            </a:r>
            <a:r>
              <a:rPr lang="ru-RU" sz="2000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000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uk-UA" sz="2000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C:\Users\amelina\Desktop\мп8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642918"/>
            <a:ext cx="6572296" cy="39681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07703" y="714356"/>
            <a:ext cx="5049609" cy="857256"/>
          </a:xfrm>
        </p:spPr>
        <p:txBody>
          <a:bodyPr>
            <a:normAutofit/>
          </a:bodyPr>
          <a:lstStyle/>
          <a:p>
            <a:r>
              <a:rPr lang="uk-UA" sz="2800" b="1" dirty="0" smtClean="0">
                <a:solidFill>
                  <a:srgbClr val="C00000"/>
                </a:solidFill>
              </a:rPr>
              <a:t>Наявні проблеми по </a:t>
            </a:r>
            <a:r>
              <a:rPr lang="en-US" sz="2800" b="1" dirty="0" smtClean="0">
                <a:solidFill>
                  <a:srgbClr val="C00000"/>
                </a:solidFill>
              </a:rPr>
              <a:t>SURG</a:t>
            </a:r>
            <a:r>
              <a:rPr lang="uk-UA" sz="2800" b="1" dirty="0" smtClean="0">
                <a:solidFill>
                  <a:srgbClr val="C00000"/>
                </a:solidFill>
              </a:rPr>
              <a:t>е</a:t>
            </a:r>
            <a:endParaRPr lang="uk-UA" sz="2800" b="1" dirty="0">
              <a:solidFill>
                <a:srgbClr val="C00000"/>
              </a:solidFill>
            </a:endParaRPr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142977" y="0"/>
            <a:ext cx="7000924" cy="5857892"/>
          </a:xfrm>
        </p:spPr>
        <p:txBody>
          <a:bodyPr>
            <a:noAutofit/>
          </a:bodyPr>
          <a:lstStyle/>
          <a:p>
            <a:r>
              <a:rPr lang="uk-UA" sz="2400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-Соціальні та реабілітаційні послуги для дітей з ООП та їхніх сімей є нерозвинутими та малодоступними. </a:t>
            </a:r>
          </a:p>
          <a:p>
            <a:r>
              <a:rPr lang="uk-UA" sz="2400" dirty="0">
                <a:solidFill>
                  <a:srgbClr val="4AA3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uk-UA" sz="2400" dirty="0" smtClean="0">
                <a:solidFill>
                  <a:srgbClr val="4AA3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Батьки дітей з ООП є необізнаними щодо соціальних послуг та можливостей звернення за ними.</a:t>
            </a:r>
          </a:p>
          <a:p>
            <a:r>
              <a:rPr lang="uk-UA" sz="24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uk-UA" sz="2400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Спостерігається низька зацікавленість управлінців на місцевому рівні до розвитку послуг для дітей та сімей з дітьми.</a:t>
            </a:r>
          </a:p>
          <a:p>
            <a:r>
              <a:rPr lang="uk-UA" sz="2400" dirty="0">
                <a:solidFill>
                  <a:srgbClr val="4AA3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uk-UA" sz="2400" dirty="0" smtClean="0">
                <a:solidFill>
                  <a:srgbClr val="4AA3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Необхідно вдосконалювати міжвідомчу взаємодію суб’єктів медичних, освітніх та соціальних послуг</a:t>
            </a:r>
          </a:p>
          <a:p>
            <a:endParaRPr lang="uk-UA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4235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8640" y="476672"/>
            <a:ext cx="8366760" cy="1286511"/>
          </a:xfrm>
        </p:spPr>
        <p:txBody>
          <a:bodyPr>
            <a:normAutofit/>
          </a:bodyPr>
          <a:lstStyle/>
          <a:p>
            <a:r>
              <a:rPr lang="uk-UA" sz="2800" b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Центр демократії та верховенства права </a:t>
            </a:r>
            <a:r>
              <a:rPr lang="uk-UA" sz="2800" b="1" dirty="0" smtClean="0">
                <a:solidFill>
                  <a:srgbClr val="19B7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uk-UA" sz="2800" b="1" dirty="0" smtClean="0">
                <a:solidFill>
                  <a:srgbClr val="19B728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uk-UA" sz="28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УСПІШНІ ПРАКТИКИ СПІВПРА</a:t>
            </a:r>
            <a:r>
              <a:rPr lang="uk-UA" sz="2800" b="1" i="1" dirty="0">
                <a:solidFill>
                  <a:srgbClr val="C00000"/>
                </a:solidFill>
              </a:rPr>
              <a:t>ЦІ</a:t>
            </a:r>
          </a:p>
        </p:txBody>
      </p:sp>
      <p:pic>
        <p:nvPicPr>
          <p:cNvPr id="30723" name="Picture 3" descr="C:\Users\amelina\Desktop\ф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23648" y="1763183"/>
            <a:ext cx="3289662" cy="4641915"/>
          </a:xfrm>
          <a:prstGeom prst="rect">
            <a:avLst/>
          </a:prstGeom>
          <a:noFill/>
        </p:spPr>
      </p:pic>
      <p:pic>
        <p:nvPicPr>
          <p:cNvPr id="307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078642" y="1763184"/>
            <a:ext cx="4533618" cy="4641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940158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03648" y="609600"/>
            <a:ext cx="6192688" cy="1320800"/>
          </a:xfrm>
        </p:spPr>
        <p:txBody>
          <a:bodyPr>
            <a:normAutofit/>
          </a:bodyPr>
          <a:lstStyle/>
          <a:p>
            <a:r>
              <a:rPr lang="uk-UA" sz="28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Нозології контингенту дітей, які відвідують ОСКЦ Святого Антонія</a:t>
            </a:r>
            <a:endParaRPr lang="uk-UA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="" xmlns:p14="http://schemas.microsoft.com/office/powerpoint/2010/main" val="2466864137"/>
              </p:ext>
            </p:extLst>
          </p:nvPr>
        </p:nvGraphicFramePr>
        <p:xfrm>
          <a:off x="428596" y="1928802"/>
          <a:ext cx="8072494" cy="4572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95900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43107" y="785793"/>
            <a:ext cx="4814205" cy="843007"/>
          </a:xfrm>
        </p:spPr>
        <p:txBody>
          <a:bodyPr>
            <a:normAutofit fontScale="90000"/>
          </a:bodyPr>
          <a:lstStyle/>
          <a:p>
            <a:r>
              <a:rPr lang="uk-UA" sz="36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Напрямки діяльності</a:t>
            </a:r>
            <a:endParaRPr lang="uk-UA" sz="3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428728" y="2000240"/>
            <a:ext cx="7509157" cy="5643602"/>
          </a:xfrm>
        </p:spPr>
        <p:txBody>
          <a:bodyPr>
            <a:normAutofit/>
          </a:bodyPr>
          <a:lstStyle/>
          <a:p>
            <a:r>
              <a:rPr lang="en-US" sz="2250" dirty="0" smtClean="0">
                <a:solidFill>
                  <a:srgbClr val="0000CC"/>
                </a:solidFill>
              </a:rPr>
              <a:t>-</a:t>
            </a:r>
            <a:r>
              <a:rPr lang="uk-UA" sz="2800" dirty="0" err="1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Корекційно-розвиткова</a:t>
            </a:r>
            <a:r>
              <a:rPr lang="uk-UA" sz="2800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робота</a:t>
            </a:r>
            <a:endParaRPr lang="uk-UA" sz="2800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uk-UA" sz="2800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Соціалізація </a:t>
            </a:r>
            <a:r>
              <a:rPr lang="uk-UA" sz="28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та інтеграція в умови суспільного середовища</a:t>
            </a:r>
          </a:p>
          <a:p>
            <a:r>
              <a:rPr lang="en-US" sz="2800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ru-RU" sz="2800" dirty="0" err="1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Денний</a:t>
            </a:r>
            <a:r>
              <a:rPr lang="ru-RU" sz="2800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догляд і патронаж </a:t>
            </a:r>
            <a:endParaRPr lang="uk-UA" sz="2800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uk-UA" sz="2800" dirty="0" err="1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Інклюзивно</a:t>
            </a:r>
            <a:r>
              <a:rPr lang="uk-UA" sz="2800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-тренінгові </a:t>
            </a:r>
            <a:r>
              <a:rPr lang="uk-UA" sz="28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табори</a:t>
            </a:r>
          </a:p>
          <a:p>
            <a:r>
              <a:rPr lang="en-US" sz="2800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uk-UA" sz="2800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Робота </a:t>
            </a:r>
            <a:r>
              <a:rPr lang="uk-UA" sz="28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 родиною</a:t>
            </a:r>
          </a:p>
          <a:p>
            <a:r>
              <a:rPr lang="en-US" sz="2800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uk-UA" sz="2800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Просвітництво  </a:t>
            </a:r>
            <a:r>
              <a:rPr lang="uk-UA" sz="28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та робота з суспільством</a:t>
            </a:r>
          </a:p>
          <a:p>
            <a:endParaRPr lang="uk-UA" sz="2800" dirty="0" smtClean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uk-UA" sz="2800" dirty="0" smtClean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uk-UA" dirty="0" smtClean="0">
              <a:solidFill>
                <a:srgbClr val="002060"/>
              </a:solidFill>
            </a:endParaRPr>
          </a:p>
          <a:p>
            <a:endParaRPr lang="uk-UA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2362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28728" y="548680"/>
            <a:ext cx="7072362" cy="707794"/>
          </a:xfrm>
        </p:spPr>
        <p:txBody>
          <a:bodyPr>
            <a:noAutofit/>
          </a:bodyPr>
          <a:lstStyle/>
          <a:p>
            <a:r>
              <a:rPr lang="uk-UA" sz="32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32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Корекційно-розвиткова</a:t>
            </a:r>
            <a:r>
              <a:rPr lang="uk-UA" sz="32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робота</a:t>
            </a:r>
            <a:endParaRPr lang="uk-UA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336128" y="3009244"/>
            <a:ext cx="7141779" cy="2707727"/>
          </a:xfrm>
        </p:spPr>
        <p:txBody>
          <a:bodyPr>
            <a:normAutofit/>
          </a:bodyPr>
          <a:lstStyle/>
          <a:p>
            <a:endParaRPr lang="uk-UA" dirty="0" smtClean="0">
              <a:solidFill>
                <a:srgbClr val="0000FF"/>
              </a:solidFill>
            </a:endParaRPr>
          </a:p>
          <a:p>
            <a:endParaRPr lang="uk-UA" dirty="0" smtClean="0">
              <a:solidFill>
                <a:srgbClr val="0000FF"/>
              </a:solidFill>
            </a:endParaRPr>
          </a:p>
          <a:p>
            <a:endParaRPr lang="uk-UA" dirty="0" smtClean="0">
              <a:solidFill>
                <a:srgbClr val="0000FF"/>
              </a:solidFill>
            </a:endParaRPr>
          </a:p>
          <a:p>
            <a:endParaRPr lang="uk-UA" dirty="0" smtClean="0">
              <a:solidFill>
                <a:srgbClr val="0000FF"/>
              </a:solidFill>
            </a:endParaRPr>
          </a:p>
          <a:p>
            <a:endParaRPr lang="uk-UA" dirty="0">
              <a:solidFill>
                <a:srgbClr val="0000FF"/>
              </a:solidFill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="" xmlns:p14="http://schemas.microsoft.com/office/powerpoint/2010/main" val="1599570812"/>
              </p:ext>
            </p:extLst>
          </p:nvPr>
        </p:nvGraphicFramePr>
        <p:xfrm>
          <a:off x="755576" y="1556792"/>
          <a:ext cx="7367155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262319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774</TotalTime>
  <Words>516</Words>
  <Application>Microsoft Office PowerPoint</Application>
  <PresentationFormat>Экран (4:3)</PresentationFormat>
  <Paragraphs>114</Paragraphs>
  <Slides>42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Тема Office</vt:lpstr>
      <vt:lpstr>   Інноваційна модель супроводу дітей та підлітків  з особливими потребами  ОСВІТНЬО-СОЦІАЛЬНО-КУЛЬТУРНИЙ ЦЕНТР СВЯТОГО АНТОНІЯ </vt:lpstr>
      <vt:lpstr>Слайд 2</vt:lpstr>
      <vt:lpstr>    Законодавство   </vt:lpstr>
      <vt:lpstr>                            Потреби у послугах                                  (дослідження SURGe)</vt:lpstr>
      <vt:lpstr>Наявні проблеми по SURGе</vt:lpstr>
      <vt:lpstr>Центр демократії та верховенства права  УСПІШНІ ПРАКТИКИ СПІВПРАЦІ</vt:lpstr>
      <vt:lpstr>Нозології контингенту дітей, які відвідують ОСКЦ Святого Антонія</vt:lpstr>
      <vt:lpstr>Напрямки діяльності</vt:lpstr>
      <vt:lpstr> Корекційно-розвиткова робота</vt:lpstr>
      <vt:lpstr>Слайд 10</vt:lpstr>
      <vt:lpstr>Слайд 11</vt:lpstr>
      <vt:lpstr>  КОРЕКЦІЙНО-РОЗВИТКОВА РОБОТА</vt:lpstr>
      <vt:lpstr>Еколого-природничий проект</vt:lpstr>
      <vt:lpstr>Проєкт допрофесійної підготовки</vt:lpstr>
      <vt:lpstr>Ярмарок професій</vt:lpstr>
      <vt:lpstr>   Статеве виховання</vt:lpstr>
      <vt:lpstr>Проєкт статевого виховання</vt:lpstr>
      <vt:lpstr>  Проєкт “Мій друг поліцейський”</vt:lpstr>
      <vt:lpstr>     Інклюзивно-тренінгові табори</vt:lpstr>
      <vt:lpstr>Патронаж</vt:lpstr>
      <vt:lpstr>  Гідрокінезотерапія та Лікувальна фізкультура</vt:lpstr>
      <vt:lpstr>Кінна верхова їзда</vt:lpstr>
      <vt:lpstr>Проєкт класичного китайського письма</vt:lpstr>
      <vt:lpstr>СУСПІЛЬНО-МИСТЕЦЬКИЙ ФЕСТИВАЛЬ “РОДИННІ ОБЕРЕГИ”</vt:lpstr>
      <vt:lpstr>Слайд 25</vt:lpstr>
      <vt:lpstr>Просвітницький проєкт “Особливі”</vt:lpstr>
      <vt:lpstr>Слайд 27</vt:lpstr>
      <vt:lpstr>Інклюзивний “Весняний бал”</vt:lpstr>
      <vt:lpstr>Слайд 29</vt:lpstr>
      <vt:lpstr>    Міжнародна Платформа ділового спілкування                                   “Together for child”</vt:lpstr>
      <vt:lpstr>Міжнародний Форум ділового спілкування і партнерства</vt:lpstr>
      <vt:lpstr>Взаємодія та партнерство</vt:lpstr>
      <vt:lpstr>   Навчальні семінари для педагогів</vt:lpstr>
      <vt:lpstr>Отримання комунікативного досвіду</vt:lpstr>
      <vt:lpstr>Слайд 35</vt:lpstr>
      <vt:lpstr>СПІЛЬНИЙ ЧАС</vt:lpstr>
      <vt:lpstr>Робота з родиною</vt:lpstr>
      <vt:lpstr>  Духовні практики.</vt:lpstr>
      <vt:lpstr>Покращення матеріально-технічної бази</vt:lpstr>
      <vt:lpstr>Ремонт частини І поверху</vt:lpstr>
      <vt:lpstr> Безпека дітей -понад усе!!!</vt:lpstr>
      <vt:lpstr> Любов-це коли нічого не страшно, розумієте? Коли тебе не підведуть, не зрадять. Коли вірять.                                                  Маленький Принц                                                           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Департамент освіти і науки облдержадміністрації</dc:title>
  <dc:creator>amelina</dc:creator>
  <cp:lastModifiedBy>amelina</cp:lastModifiedBy>
  <cp:revision>47</cp:revision>
  <dcterms:created xsi:type="dcterms:W3CDTF">2019-11-16T10:18:51Z</dcterms:created>
  <dcterms:modified xsi:type="dcterms:W3CDTF">2021-05-13T06:24:43Z</dcterms:modified>
</cp:coreProperties>
</file>